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60" r:id="rId3"/>
    <p:sldId id="261" r:id="rId4"/>
    <p:sldId id="287" r:id="rId5"/>
    <p:sldId id="288" r:id="rId6"/>
    <p:sldId id="289" r:id="rId7"/>
    <p:sldId id="291" r:id="rId8"/>
    <p:sldId id="262" r:id="rId9"/>
    <p:sldId id="285" r:id="rId10"/>
    <p:sldId id="290" r:id="rId11"/>
    <p:sldId id="286" r:id="rId12"/>
    <p:sldId id="292" r:id="rId13"/>
    <p:sldId id="284" r:id="rId14"/>
    <p:sldId id="293" r:id="rId15"/>
    <p:sldId id="280" r:id="rId16"/>
    <p:sldId id="279" r:id="rId17"/>
    <p:sldId id="258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1" userDrawn="1">
          <p15:clr>
            <a:srgbClr val="A4A3A4"/>
          </p15:clr>
        </p15:guide>
        <p15:guide id="2" pos="30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536" y="114"/>
      </p:cViewPr>
      <p:guideLst>
        <p:guide orient="horz" pos="3521"/>
        <p:guide pos="30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FB71A-17EA-4E44-B74D-B4ACC124456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B52FD2F-0640-4E53-8AF8-2B25BC63CAA1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Inquietud de participar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60BD0522-999E-41E7-B3D4-9DEF33B048A4}" type="parTrans" cxnId="{6A007476-AE7F-48FD-B25C-8FEFD6356B37}">
      <dgm:prSet/>
      <dgm:spPr/>
      <dgm:t>
        <a:bodyPr/>
        <a:lstStyle/>
        <a:p>
          <a:endParaRPr lang="es-MX" sz="1000" b="1"/>
        </a:p>
      </dgm:t>
    </dgm:pt>
    <dgm:pt modelId="{5D735D18-83F8-404F-80CF-7604A6725347}" type="sibTrans" cxnId="{6A007476-AE7F-48FD-B25C-8FEFD6356B37}">
      <dgm:prSet/>
      <dgm:spPr/>
      <dgm:t>
        <a:bodyPr/>
        <a:lstStyle/>
        <a:p>
          <a:endParaRPr lang="es-MX" sz="1000" b="1"/>
        </a:p>
      </dgm:t>
    </dgm:pt>
    <dgm:pt modelId="{DE27FDAC-FBFC-4DFC-B11E-7D3B7AF7AC8D}">
      <dgm:prSet phldrT="[Texto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Diseño estratégico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F38E3831-BB74-4A85-A79E-8B55E2AE38EE}" type="parTrans" cxnId="{E54E26DA-8275-4A0C-81F6-338C1A785B6D}">
      <dgm:prSet/>
      <dgm:spPr/>
      <dgm:t>
        <a:bodyPr/>
        <a:lstStyle/>
        <a:p>
          <a:endParaRPr lang="es-MX" sz="1000" b="1"/>
        </a:p>
      </dgm:t>
    </dgm:pt>
    <dgm:pt modelId="{27413A1C-2303-442E-8F0D-930A6C112F1A}" type="sibTrans" cxnId="{E54E26DA-8275-4A0C-81F6-338C1A785B6D}">
      <dgm:prSet/>
      <dgm:spPr/>
      <dgm:t>
        <a:bodyPr/>
        <a:lstStyle/>
        <a:p>
          <a:endParaRPr lang="es-MX" sz="1000" b="1"/>
        </a:p>
      </dgm:t>
    </dgm:pt>
    <dgm:pt modelId="{7F480D46-7A3E-4862-A076-D830C24FDCF4}">
      <dgm:prSet phldrT="[Texto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Día de la Elección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D06E40BD-C64D-4DBD-98B5-4D8B5D22A0B8}" type="parTrans" cxnId="{E45E6B51-0870-436C-AAD4-FD6A4A63F947}">
      <dgm:prSet/>
      <dgm:spPr/>
      <dgm:t>
        <a:bodyPr/>
        <a:lstStyle/>
        <a:p>
          <a:endParaRPr lang="es-MX" sz="1000" b="1"/>
        </a:p>
      </dgm:t>
    </dgm:pt>
    <dgm:pt modelId="{E2356297-45A0-41D8-807E-C114B1A85634}" type="sibTrans" cxnId="{E45E6B51-0870-436C-AAD4-FD6A4A63F947}">
      <dgm:prSet/>
      <dgm:spPr/>
      <dgm:t>
        <a:bodyPr/>
        <a:lstStyle/>
        <a:p>
          <a:endParaRPr lang="es-MX" sz="1000" b="1"/>
        </a:p>
      </dgm:t>
    </dgm:pt>
    <dgm:pt modelId="{1ADEEF99-9E23-4E0C-ACC4-3D77D869566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Registro</a:t>
          </a:r>
        </a:p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proceso </a:t>
          </a:r>
          <a:r>
            <a:rPr lang="es-MX" sz="1000" b="1" i="0" cap="small" baseline="0" dirty="0" err="1" smtClean="0">
              <a:latin typeface="Arial Narrow Bold"/>
              <a:cs typeface="Arial Narrow Bold"/>
            </a:rPr>
            <a:t>const.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40ECE7CD-032B-458B-A79F-7AE5A8D4E514}" type="parTrans" cxnId="{C10C67CD-47C3-4694-9BCF-2FA5E1DDAD47}">
      <dgm:prSet/>
      <dgm:spPr/>
      <dgm:t>
        <a:bodyPr/>
        <a:lstStyle/>
        <a:p>
          <a:endParaRPr lang="es-MX" sz="1000" b="1"/>
        </a:p>
      </dgm:t>
    </dgm:pt>
    <dgm:pt modelId="{757FE2A6-9F9A-41F1-AF40-41109B011F56}" type="sibTrans" cxnId="{C10C67CD-47C3-4694-9BCF-2FA5E1DDAD47}">
      <dgm:prSet/>
      <dgm:spPr/>
      <dgm:t>
        <a:bodyPr/>
        <a:lstStyle/>
        <a:p>
          <a:endParaRPr lang="es-MX" sz="1000" b="1"/>
        </a:p>
      </dgm:t>
    </dgm:pt>
    <dgm:pt modelId="{F9C163A1-9767-4040-A19D-00254E233A8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Decide participaren un proceso interno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8749A4D2-55B4-4CFF-B522-35062FDF7023}" type="parTrans" cxnId="{A3810BF9-D0BC-45B5-B00B-F74AB57201C1}">
      <dgm:prSet/>
      <dgm:spPr/>
      <dgm:t>
        <a:bodyPr/>
        <a:lstStyle/>
        <a:p>
          <a:endParaRPr lang="es-MX" sz="1000" b="1"/>
        </a:p>
      </dgm:t>
    </dgm:pt>
    <dgm:pt modelId="{B6AB4EB1-3F92-4520-86D6-29F8E1CC3D9D}" type="sibTrans" cxnId="{A3810BF9-D0BC-45B5-B00B-F74AB57201C1}">
      <dgm:prSet/>
      <dgm:spPr/>
      <dgm:t>
        <a:bodyPr/>
        <a:lstStyle/>
        <a:p>
          <a:endParaRPr lang="es-MX" sz="1000" b="1"/>
        </a:p>
      </dgm:t>
    </dgm:pt>
    <dgm:pt modelId="{2ACEFC84-BF6B-4DA7-9EBC-2EB51DB57634}">
      <dgm:prSet custT="1"/>
      <dgm:spPr>
        <a:solidFill>
          <a:schemeClr val="accent2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Realización del proceso interno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6A98BE62-056D-4925-A187-D03BF6715ABF}" type="parTrans" cxnId="{B42338CD-6313-431C-8FAF-188349F60EA6}">
      <dgm:prSet/>
      <dgm:spPr/>
      <dgm:t>
        <a:bodyPr/>
        <a:lstStyle/>
        <a:p>
          <a:endParaRPr lang="es-MX" sz="1000" b="1"/>
        </a:p>
      </dgm:t>
    </dgm:pt>
    <dgm:pt modelId="{E2D72EED-8E08-481C-9176-336A6CF74784}" type="sibTrans" cxnId="{B42338CD-6313-431C-8FAF-188349F60EA6}">
      <dgm:prSet/>
      <dgm:spPr/>
      <dgm:t>
        <a:bodyPr/>
        <a:lstStyle/>
        <a:p>
          <a:endParaRPr lang="es-MX" sz="1000" b="1"/>
        </a:p>
      </dgm:t>
    </dgm:pt>
    <dgm:pt modelId="{D8780FF7-33D1-4298-8AF6-2FEE8ECD3A99}">
      <dgm:prSet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000" b="1" i="0" cap="small" baseline="0" dirty="0" smtClean="0">
              <a:latin typeface="Arial Narrow Bold"/>
              <a:cs typeface="Arial Narrow Bold"/>
            </a:rPr>
            <a:t>Campaña electoral</a:t>
          </a:r>
          <a:endParaRPr lang="es-MX" sz="1000" b="1" i="0" cap="small" baseline="0" dirty="0">
            <a:latin typeface="Arial Narrow Bold"/>
            <a:cs typeface="Arial Narrow Bold"/>
          </a:endParaRPr>
        </a:p>
      </dgm:t>
    </dgm:pt>
    <dgm:pt modelId="{7778CBEC-EDFA-4336-B64C-2F7E61EC5FDF}" type="parTrans" cxnId="{6486E638-BCBF-41C6-95A1-31392F0AC07D}">
      <dgm:prSet/>
      <dgm:spPr/>
      <dgm:t>
        <a:bodyPr/>
        <a:lstStyle/>
        <a:p>
          <a:endParaRPr lang="es-MX" sz="1000" b="1"/>
        </a:p>
      </dgm:t>
    </dgm:pt>
    <dgm:pt modelId="{DEFBE7FB-D91B-4DCE-9ACE-1DB26FBF9ADC}" type="sibTrans" cxnId="{6486E638-BCBF-41C6-95A1-31392F0AC07D}">
      <dgm:prSet/>
      <dgm:spPr/>
      <dgm:t>
        <a:bodyPr/>
        <a:lstStyle/>
        <a:p>
          <a:endParaRPr lang="es-MX" sz="1000" b="1"/>
        </a:p>
      </dgm:t>
    </dgm:pt>
    <dgm:pt modelId="{8CB28950-B30B-48B5-BDD8-CDBEB06D452F}" type="pres">
      <dgm:prSet presAssocID="{00CFB71A-17EA-4E44-B74D-B4ACC1244565}" presName="CompostProcess" presStyleCnt="0">
        <dgm:presLayoutVars>
          <dgm:dir/>
          <dgm:resizeHandles val="exact"/>
        </dgm:presLayoutVars>
      </dgm:prSet>
      <dgm:spPr/>
    </dgm:pt>
    <dgm:pt modelId="{AFFAE1C3-5D8F-46C2-ABD0-4D48BA6B26CF}" type="pres">
      <dgm:prSet presAssocID="{00CFB71A-17EA-4E44-B74D-B4ACC1244565}" presName="arrow" presStyleLbl="bgShp" presStyleIdx="0" presStyleCnt="1" custLinFactNeighborX="17369" custLinFactNeighborY="4087"/>
      <dgm:spPr/>
    </dgm:pt>
    <dgm:pt modelId="{746DD598-CA61-4955-B574-B0CEDA637B36}" type="pres">
      <dgm:prSet presAssocID="{00CFB71A-17EA-4E44-B74D-B4ACC1244565}" presName="linearProcess" presStyleCnt="0"/>
      <dgm:spPr/>
    </dgm:pt>
    <dgm:pt modelId="{E604F2FD-A2A7-447E-BEE4-B11E4A76C110}" type="pres">
      <dgm:prSet presAssocID="{5B52FD2F-0640-4E53-8AF8-2B25BC63CAA1}" presName="textNode" presStyleLbl="node1" presStyleIdx="0" presStyleCnt="7" custScaleX="11682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7F329B-5560-4CD7-98CE-B662C1EF145B}" type="pres">
      <dgm:prSet presAssocID="{5D735D18-83F8-404F-80CF-7604A6725347}" presName="sibTrans" presStyleCnt="0"/>
      <dgm:spPr/>
    </dgm:pt>
    <dgm:pt modelId="{AD2889ED-8B56-4C18-A420-AAD0068F9321}" type="pres">
      <dgm:prSet presAssocID="{F9C163A1-9767-4040-A19D-00254E233A83}" presName="textNode" presStyleLbl="node1" presStyleIdx="1" presStyleCnt="7" custScaleX="109709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0829DB-BA75-41FE-A43D-9E773EF8C7FE}" type="pres">
      <dgm:prSet presAssocID="{B6AB4EB1-3F92-4520-86D6-29F8E1CC3D9D}" presName="sibTrans" presStyleCnt="0"/>
      <dgm:spPr/>
    </dgm:pt>
    <dgm:pt modelId="{64A9B393-8145-4793-9C30-957EA1C0284D}" type="pres">
      <dgm:prSet presAssocID="{2ACEFC84-BF6B-4DA7-9EBC-2EB51DB57634}" presName="textNode" presStyleLbl="node1" presStyleIdx="2" presStyleCnt="7" custScaleX="22525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2E5C62-F7CF-4415-901B-AA770592E0B2}" type="pres">
      <dgm:prSet presAssocID="{E2D72EED-8E08-481C-9176-336A6CF74784}" presName="sibTrans" presStyleCnt="0"/>
      <dgm:spPr/>
    </dgm:pt>
    <dgm:pt modelId="{4D226497-CEC2-4646-AD53-ADB38A120989}" type="pres">
      <dgm:prSet presAssocID="{1ADEEF99-9E23-4E0C-ACC4-3D77D8695663}" presName="textNode" presStyleLbl="node1" presStyleIdx="3" presStyleCnt="7" custScaleX="120005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4C3752-5714-48FB-A7F8-034EEFFD0737}" type="pres">
      <dgm:prSet presAssocID="{757FE2A6-9F9A-41F1-AF40-41109B011F56}" presName="sibTrans" presStyleCnt="0"/>
      <dgm:spPr/>
    </dgm:pt>
    <dgm:pt modelId="{65F3403D-D416-4477-AB94-AA1E1AACBEFF}" type="pres">
      <dgm:prSet presAssocID="{D8780FF7-33D1-4298-8AF6-2FEE8ECD3A99}" presName="textNode" presStyleLbl="node1" presStyleIdx="4" presStyleCnt="7" custScaleX="317467" custLinFactX="111526" custLinFactNeighborX="200000" custLinFactNeighborY="4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1FFEBA-D139-429C-955A-6101BC8EAD36}" type="pres">
      <dgm:prSet presAssocID="{DEFBE7FB-D91B-4DCE-9ACE-1DB26FBF9ADC}" presName="sibTrans" presStyleCnt="0"/>
      <dgm:spPr/>
    </dgm:pt>
    <dgm:pt modelId="{7FFD3A6A-083C-416A-9918-F82460FDD51F}" type="pres">
      <dgm:prSet presAssocID="{DE27FDAC-FBFC-4DFC-B11E-7D3B7AF7AC8D}" presName="textNode" presStyleLbl="node1" presStyleIdx="5" presStyleCnt="7" custScaleX="123975" custLinFactX="-276732" custLinFactNeighborX="-300000" custLinFactNeighborY="200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AB9091-1B4E-4360-BA90-1896DB59784D}" type="pres">
      <dgm:prSet presAssocID="{27413A1C-2303-442E-8F0D-930A6C112F1A}" presName="sibTrans" presStyleCnt="0"/>
      <dgm:spPr/>
    </dgm:pt>
    <dgm:pt modelId="{C5DB34E6-ED68-4964-A7EB-02274B13D929}" type="pres">
      <dgm:prSet presAssocID="{7F480D46-7A3E-4862-A076-D830C24FDCF4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42338CD-6313-431C-8FAF-188349F60EA6}" srcId="{00CFB71A-17EA-4E44-B74D-B4ACC1244565}" destId="{2ACEFC84-BF6B-4DA7-9EBC-2EB51DB57634}" srcOrd="2" destOrd="0" parTransId="{6A98BE62-056D-4925-A187-D03BF6715ABF}" sibTransId="{E2D72EED-8E08-481C-9176-336A6CF74784}"/>
    <dgm:cxn modelId="{E54E26DA-8275-4A0C-81F6-338C1A785B6D}" srcId="{00CFB71A-17EA-4E44-B74D-B4ACC1244565}" destId="{DE27FDAC-FBFC-4DFC-B11E-7D3B7AF7AC8D}" srcOrd="5" destOrd="0" parTransId="{F38E3831-BB74-4A85-A79E-8B55E2AE38EE}" sibTransId="{27413A1C-2303-442E-8F0D-930A6C112F1A}"/>
    <dgm:cxn modelId="{C10C67CD-47C3-4694-9BCF-2FA5E1DDAD47}" srcId="{00CFB71A-17EA-4E44-B74D-B4ACC1244565}" destId="{1ADEEF99-9E23-4E0C-ACC4-3D77D8695663}" srcOrd="3" destOrd="0" parTransId="{40ECE7CD-032B-458B-A79F-7AE5A8D4E514}" sibTransId="{757FE2A6-9F9A-41F1-AF40-41109B011F56}"/>
    <dgm:cxn modelId="{E5F723B2-8131-448C-9F9A-B60F85B46EE3}" type="presOf" srcId="{D8780FF7-33D1-4298-8AF6-2FEE8ECD3A99}" destId="{65F3403D-D416-4477-AB94-AA1E1AACBEFF}" srcOrd="0" destOrd="0" presId="urn:microsoft.com/office/officeart/2005/8/layout/hProcess9"/>
    <dgm:cxn modelId="{9A141441-8F2A-450A-900D-7E5908916B21}" type="presOf" srcId="{5B52FD2F-0640-4E53-8AF8-2B25BC63CAA1}" destId="{E604F2FD-A2A7-447E-BEE4-B11E4A76C110}" srcOrd="0" destOrd="0" presId="urn:microsoft.com/office/officeart/2005/8/layout/hProcess9"/>
    <dgm:cxn modelId="{504E5CD6-303E-48B8-8811-24242FBE0C19}" type="presOf" srcId="{7F480D46-7A3E-4862-A076-D830C24FDCF4}" destId="{C5DB34E6-ED68-4964-A7EB-02274B13D929}" srcOrd="0" destOrd="0" presId="urn:microsoft.com/office/officeart/2005/8/layout/hProcess9"/>
    <dgm:cxn modelId="{6486E638-BCBF-41C6-95A1-31392F0AC07D}" srcId="{00CFB71A-17EA-4E44-B74D-B4ACC1244565}" destId="{D8780FF7-33D1-4298-8AF6-2FEE8ECD3A99}" srcOrd="4" destOrd="0" parTransId="{7778CBEC-EDFA-4336-B64C-2F7E61EC5FDF}" sibTransId="{DEFBE7FB-D91B-4DCE-9ACE-1DB26FBF9ADC}"/>
    <dgm:cxn modelId="{2832D82D-DF3E-4F57-8ADF-611146B37064}" type="presOf" srcId="{F9C163A1-9767-4040-A19D-00254E233A83}" destId="{AD2889ED-8B56-4C18-A420-AAD0068F9321}" srcOrd="0" destOrd="0" presId="urn:microsoft.com/office/officeart/2005/8/layout/hProcess9"/>
    <dgm:cxn modelId="{1FF60BF9-8EEF-4E15-B6AC-51B3DAE0CE45}" type="presOf" srcId="{2ACEFC84-BF6B-4DA7-9EBC-2EB51DB57634}" destId="{64A9B393-8145-4793-9C30-957EA1C0284D}" srcOrd="0" destOrd="0" presId="urn:microsoft.com/office/officeart/2005/8/layout/hProcess9"/>
    <dgm:cxn modelId="{A2BA99BA-5869-4DE0-B198-62CECD1C1917}" type="presOf" srcId="{1ADEEF99-9E23-4E0C-ACC4-3D77D8695663}" destId="{4D226497-CEC2-4646-AD53-ADB38A120989}" srcOrd="0" destOrd="0" presId="urn:microsoft.com/office/officeart/2005/8/layout/hProcess9"/>
    <dgm:cxn modelId="{6A007476-AE7F-48FD-B25C-8FEFD6356B37}" srcId="{00CFB71A-17EA-4E44-B74D-B4ACC1244565}" destId="{5B52FD2F-0640-4E53-8AF8-2B25BC63CAA1}" srcOrd="0" destOrd="0" parTransId="{60BD0522-999E-41E7-B3D4-9DEF33B048A4}" sibTransId="{5D735D18-83F8-404F-80CF-7604A6725347}"/>
    <dgm:cxn modelId="{9994A007-0A89-4FBA-AB2E-A4DA72A8DCB1}" type="presOf" srcId="{DE27FDAC-FBFC-4DFC-B11E-7D3B7AF7AC8D}" destId="{7FFD3A6A-083C-416A-9918-F82460FDD51F}" srcOrd="0" destOrd="0" presId="urn:microsoft.com/office/officeart/2005/8/layout/hProcess9"/>
    <dgm:cxn modelId="{DE6B30CE-DBCA-439A-B6F7-996674962DE3}" type="presOf" srcId="{00CFB71A-17EA-4E44-B74D-B4ACC1244565}" destId="{8CB28950-B30B-48B5-BDD8-CDBEB06D452F}" srcOrd="0" destOrd="0" presId="urn:microsoft.com/office/officeart/2005/8/layout/hProcess9"/>
    <dgm:cxn modelId="{E45E6B51-0870-436C-AAD4-FD6A4A63F947}" srcId="{00CFB71A-17EA-4E44-B74D-B4ACC1244565}" destId="{7F480D46-7A3E-4862-A076-D830C24FDCF4}" srcOrd="6" destOrd="0" parTransId="{D06E40BD-C64D-4DBD-98B5-4D8B5D22A0B8}" sibTransId="{E2356297-45A0-41D8-807E-C114B1A85634}"/>
    <dgm:cxn modelId="{A3810BF9-D0BC-45B5-B00B-F74AB57201C1}" srcId="{00CFB71A-17EA-4E44-B74D-B4ACC1244565}" destId="{F9C163A1-9767-4040-A19D-00254E233A83}" srcOrd="1" destOrd="0" parTransId="{8749A4D2-55B4-4CFF-B522-35062FDF7023}" sibTransId="{B6AB4EB1-3F92-4520-86D6-29F8E1CC3D9D}"/>
    <dgm:cxn modelId="{0DEA27D0-A8B9-4BA1-8CB5-9DE6F8F7F4E0}" type="presParOf" srcId="{8CB28950-B30B-48B5-BDD8-CDBEB06D452F}" destId="{AFFAE1C3-5D8F-46C2-ABD0-4D48BA6B26CF}" srcOrd="0" destOrd="0" presId="urn:microsoft.com/office/officeart/2005/8/layout/hProcess9"/>
    <dgm:cxn modelId="{C47693E3-1394-434E-B23E-F29ABE8F4F39}" type="presParOf" srcId="{8CB28950-B30B-48B5-BDD8-CDBEB06D452F}" destId="{746DD598-CA61-4955-B574-B0CEDA637B36}" srcOrd="1" destOrd="0" presId="urn:microsoft.com/office/officeart/2005/8/layout/hProcess9"/>
    <dgm:cxn modelId="{4AF0ED15-30AF-4FDA-83A4-6AAF072CDBA5}" type="presParOf" srcId="{746DD598-CA61-4955-B574-B0CEDA637B36}" destId="{E604F2FD-A2A7-447E-BEE4-B11E4A76C110}" srcOrd="0" destOrd="0" presId="urn:microsoft.com/office/officeart/2005/8/layout/hProcess9"/>
    <dgm:cxn modelId="{CF98543F-1D34-4F0B-BBFE-9A9F180BEF22}" type="presParOf" srcId="{746DD598-CA61-4955-B574-B0CEDA637B36}" destId="{2E7F329B-5560-4CD7-98CE-B662C1EF145B}" srcOrd="1" destOrd="0" presId="urn:microsoft.com/office/officeart/2005/8/layout/hProcess9"/>
    <dgm:cxn modelId="{60A24814-E9D2-4CA0-BE23-49116B68BBE1}" type="presParOf" srcId="{746DD598-CA61-4955-B574-B0CEDA637B36}" destId="{AD2889ED-8B56-4C18-A420-AAD0068F9321}" srcOrd="2" destOrd="0" presId="urn:microsoft.com/office/officeart/2005/8/layout/hProcess9"/>
    <dgm:cxn modelId="{3B19A167-9E06-4A33-B7B0-C133179C1ECF}" type="presParOf" srcId="{746DD598-CA61-4955-B574-B0CEDA637B36}" destId="{810829DB-BA75-41FE-A43D-9E773EF8C7FE}" srcOrd="3" destOrd="0" presId="urn:microsoft.com/office/officeart/2005/8/layout/hProcess9"/>
    <dgm:cxn modelId="{9D3A88E7-94A2-4403-8135-D14B9FD3890F}" type="presParOf" srcId="{746DD598-CA61-4955-B574-B0CEDA637B36}" destId="{64A9B393-8145-4793-9C30-957EA1C0284D}" srcOrd="4" destOrd="0" presId="urn:microsoft.com/office/officeart/2005/8/layout/hProcess9"/>
    <dgm:cxn modelId="{EB22E39B-913A-499A-A166-B7C02CE1F48A}" type="presParOf" srcId="{746DD598-CA61-4955-B574-B0CEDA637B36}" destId="{D02E5C62-F7CF-4415-901B-AA770592E0B2}" srcOrd="5" destOrd="0" presId="urn:microsoft.com/office/officeart/2005/8/layout/hProcess9"/>
    <dgm:cxn modelId="{DF4F1478-A7EE-4132-958C-69A50DD1F924}" type="presParOf" srcId="{746DD598-CA61-4955-B574-B0CEDA637B36}" destId="{4D226497-CEC2-4646-AD53-ADB38A120989}" srcOrd="6" destOrd="0" presId="urn:microsoft.com/office/officeart/2005/8/layout/hProcess9"/>
    <dgm:cxn modelId="{2B487DFA-A1FE-45E0-A0D3-B50E7FEA25FD}" type="presParOf" srcId="{746DD598-CA61-4955-B574-B0CEDA637B36}" destId="{964C3752-5714-48FB-A7F8-034EEFFD0737}" srcOrd="7" destOrd="0" presId="urn:microsoft.com/office/officeart/2005/8/layout/hProcess9"/>
    <dgm:cxn modelId="{FED33E9F-B072-49B5-931D-04A402460726}" type="presParOf" srcId="{746DD598-CA61-4955-B574-B0CEDA637B36}" destId="{65F3403D-D416-4477-AB94-AA1E1AACBEFF}" srcOrd="8" destOrd="0" presId="urn:microsoft.com/office/officeart/2005/8/layout/hProcess9"/>
    <dgm:cxn modelId="{28345145-665C-4C99-AD9B-82AF2C16BCAA}" type="presParOf" srcId="{746DD598-CA61-4955-B574-B0CEDA637B36}" destId="{421FFEBA-D139-429C-955A-6101BC8EAD36}" srcOrd="9" destOrd="0" presId="urn:microsoft.com/office/officeart/2005/8/layout/hProcess9"/>
    <dgm:cxn modelId="{42AB1DC3-3462-467B-A28D-53AF1851AFF3}" type="presParOf" srcId="{746DD598-CA61-4955-B574-B0CEDA637B36}" destId="{7FFD3A6A-083C-416A-9918-F82460FDD51F}" srcOrd="10" destOrd="0" presId="urn:microsoft.com/office/officeart/2005/8/layout/hProcess9"/>
    <dgm:cxn modelId="{45042237-A325-4E40-9AF7-E4ECE7E0D0DC}" type="presParOf" srcId="{746DD598-CA61-4955-B574-B0CEDA637B36}" destId="{C3AB9091-1B4E-4360-BA90-1896DB59784D}" srcOrd="11" destOrd="0" presId="urn:microsoft.com/office/officeart/2005/8/layout/hProcess9"/>
    <dgm:cxn modelId="{78485A8B-AE4A-4A5D-B247-2FA347EA2833}" type="presParOf" srcId="{746DD598-CA61-4955-B574-B0CEDA637B36}" destId="{C5DB34E6-ED68-4964-A7EB-02274B13D929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CFB71A-17EA-4E44-B74D-B4ACC124456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B52FD2F-0640-4E53-8AF8-2B25BC63CAA1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Duda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60BD0522-999E-41E7-B3D4-9DEF33B048A4}" type="parTrans" cxnId="{6A007476-AE7F-48FD-B25C-8FEFD6356B37}">
      <dgm:prSet/>
      <dgm:spPr/>
      <dgm:t>
        <a:bodyPr/>
        <a:lstStyle/>
        <a:p>
          <a:endParaRPr lang="es-MX" sz="1000" b="1"/>
        </a:p>
      </dgm:t>
    </dgm:pt>
    <dgm:pt modelId="{5D735D18-83F8-404F-80CF-7604A6725347}" type="sibTrans" cxnId="{6A007476-AE7F-48FD-B25C-8FEFD6356B37}">
      <dgm:prSet/>
      <dgm:spPr/>
      <dgm:t>
        <a:bodyPr/>
        <a:lstStyle/>
        <a:p>
          <a:endParaRPr lang="es-MX" sz="1000" b="1"/>
        </a:p>
      </dgm:t>
    </dgm:pt>
    <dgm:pt modelId="{DE27FDAC-FBFC-4DFC-B11E-7D3B7AF7AC8D}">
      <dgm:prSet phldrT="[Texto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Plan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F38E3831-BB74-4A85-A79E-8B55E2AE38EE}" type="parTrans" cxnId="{E54E26DA-8275-4A0C-81F6-338C1A785B6D}">
      <dgm:prSet/>
      <dgm:spPr/>
      <dgm:t>
        <a:bodyPr/>
        <a:lstStyle/>
        <a:p>
          <a:endParaRPr lang="es-MX" sz="1000" b="1"/>
        </a:p>
      </dgm:t>
    </dgm:pt>
    <dgm:pt modelId="{27413A1C-2303-442E-8F0D-930A6C112F1A}" type="sibTrans" cxnId="{E54E26DA-8275-4A0C-81F6-338C1A785B6D}">
      <dgm:prSet/>
      <dgm:spPr/>
      <dgm:t>
        <a:bodyPr/>
        <a:lstStyle/>
        <a:p>
          <a:endParaRPr lang="es-MX" sz="1000" b="1"/>
        </a:p>
      </dgm:t>
    </dgm:pt>
    <dgm:pt modelId="{7F480D46-7A3E-4862-A076-D830C24FDCF4}">
      <dgm:prSet phldrT="[Texto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Día D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D06E40BD-C64D-4DBD-98B5-4D8B5D22A0B8}" type="parTrans" cxnId="{E45E6B51-0870-436C-AAD4-FD6A4A63F947}">
      <dgm:prSet/>
      <dgm:spPr/>
      <dgm:t>
        <a:bodyPr/>
        <a:lstStyle/>
        <a:p>
          <a:endParaRPr lang="es-MX" sz="1000" b="1"/>
        </a:p>
      </dgm:t>
    </dgm:pt>
    <dgm:pt modelId="{E2356297-45A0-41D8-807E-C114B1A85634}" type="sibTrans" cxnId="{E45E6B51-0870-436C-AAD4-FD6A4A63F947}">
      <dgm:prSet/>
      <dgm:spPr/>
      <dgm:t>
        <a:bodyPr/>
        <a:lstStyle/>
        <a:p>
          <a:endParaRPr lang="es-MX" sz="1000" b="1"/>
        </a:p>
      </dgm:t>
    </dgm:pt>
    <dgm:pt modelId="{1ADEEF99-9E23-4E0C-ACC4-3D77D869566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Registro</a:t>
          </a:r>
          <a:endParaRPr lang="es-MX" sz="1400" b="1" i="0" cap="small" baseline="0" dirty="0" smtClean="0">
            <a:latin typeface="Arial Narrow Bold"/>
            <a:cs typeface="Arial Narrow Bold"/>
          </a:endParaRPr>
        </a:p>
      </dgm:t>
    </dgm:pt>
    <dgm:pt modelId="{40ECE7CD-032B-458B-A79F-7AE5A8D4E514}" type="parTrans" cxnId="{C10C67CD-47C3-4694-9BCF-2FA5E1DDAD47}">
      <dgm:prSet/>
      <dgm:spPr/>
      <dgm:t>
        <a:bodyPr/>
        <a:lstStyle/>
        <a:p>
          <a:endParaRPr lang="es-MX" sz="1000" b="1"/>
        </a:p>
      </dgm:t>
    </dgm:pt>
    <dgm:pt modelId="{757FE2A6-9F9A-41F1-AF40-41109B011F56}" type="sibTrans" cxnId="{C10C67CD-47C3-4694-9BCF-2FA5E1DDAD47}">
      <dgm:prSet/>
      <dgm:spPr/>
      <dgm:t>
        <a:bodyPr/>
        <a:lstStyle/>
        <a:p>
          <a:endParaRPr lang="es-MX" sz="1000" b="1"/>
        </a:p>
      </dgm:t>
    </dgm:pt>
    <dgm:pt modelId="{F9C163A1-9767-4040-A19D-00254E233A8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Decisión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8749A4D2-55B4-4CFF-B522-35062FDF7023}" type="parTrans" cxnId="{A3810BF9-D0BC-45B5-B00B-F74AB57201C1}">
      <dgm:prSet/>
      <dgm:spPr/>
      <dgm:t>
        <a:bodyPr/>
        <a:lstStyle/>
        <a:p>
          <a:endParaRPr lang="es-MX" sz="1000" b="1"/>
        </a:p>
      </dgm:t>
    </dgm:pt>
    <dgm:pt modelId="{B6AB4EB1-3F92-4520-86D6-29F8E1CC3D9D}" type="sibTrans" cxnId="{A3810BF9-D0BC-45B5-B00B-F74AB57201C1}">
      <dgm:prSet/>
      <dgm:spPr/>
      <dgm:t>
        <a:bodyPr/>
        <a:lstStyle/>
        <a:p>
          <a:endParaRPr lang="es-MX" sz="1000" b="1"/>
        </a:p>
      </dgm:t>
    </dgm:pt>
    <dgm:pt modelId="{2ACEFC84-BF6B-4DA7-9EBC-2EB51DB57634}">
      <dgm:prSet custT="1"/>
      <dgm:spPr>
        <a:solidFill>
          <a:schemeClr val="accent2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proceso </a:t>
          </a:r>
          <a:r>
            <a:rPr lang="es-MX" sz="1400" b="1" i="0" cap="small" baseline="0" dirty="0" smtClean="0">
              <a:latin typeface="Arial Narrow Bold"/>
              <a:cs typeface="Arial Narrow Bold"/>
            </a:rPr>
            <a:t>interno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6A98BE62-056D-4925-A187-D03BF6715ABF}" type="parTrans" cxnId="{B42338CD-6313-431C-8FAF-188349F60EA6}">
      <dgm:prSet/>
      <dgm:spPr/>
      <dgm:t>
        <a:bodyPr/>
        <a:lstStyle/>
        <a:p>
          <a:endParaRPr lang="es-MX" sz="1000" b="1"/>
        </a:p>
      </dgm:t>
    </dgm:pt>
    <dgm:pt modelId="{E2D72EED-8E08-481C-9176-336A6CF74784}" type="sibTrans" cxnId="{B42338CD-6313-431C-8FAF-188349F60EA6}">
      <dgm:prSet/>
      <dgm:spPr/>
      <dgm:t>
        <a:bodyPr/>
        <a:lstStyle/>
        <a:p>
          <a:endParaRPr lang="es-MX" sz="1000" b="1"/>
        </a:p>
      </dgm:t>
    </dgm:pt>
    <dgm:pt modelId="{D8780FF7-33D1-4298-8AF6-2FEE8ECD3A99}">
      <dgm:prSet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Campaña electoral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7778CBEC-EDFA-4336-B64C-2F7E61EC5FDF}" type="parTrans" cxnId="{6486E638-BCBF-41C6-95A1-31392F0AC07D}">
      <dgm:prSet/>
      <dgm:spPr/>
      <dgm:t>
        <a:bodyPr/>
        <a:lstStyle/>
        <a:p>
          <a:endParaRPr lang="es-MX" sz="1000" b="1"/>
        </a:p>
      </dgm:t>
    </dgm:pt>
    <dgm:pt modelId="{DEFBE7FB-D91B-4DCE-9ACE-1DB26FBF9ADC}" type="sibTrans" cxnId="{6486E638-BCBF-41C6-95A1-31392F0AC07D}">
      <dgm:prSet/>
      <dgm:spPr/>
      <dgm:t>
        <a:bodyPr/>
        <a:lstStyle/>
        <a:p>
          <a:endParaRPr lang="es-MX" sz="1000" b="1"/>
        </a:p>
      </dgm:t>
    </dgm:pt>
    <dgm:pt modelId="{8CB28950-B30B-48B5-BDD8-CDBEB06D452F}" type="pres">
      <dgm:prSet presAssocID="{00CFB71A-17EA-4E44-B74D-B4ACC1244565}" presName="CompostProcess" presStyleCnt="0">
        <dgm:presLayoutVars>
          <dgm:dir/>
          <dgm:resizeHandles val="exact"/>
        </dgm:presLayoutVars>
      </dgm:prSet>
      <dgm:spPr/>
    </dgm:pt>
    <dgm:pt modelId="{AFFAE1C3-5D8F-46C2-ABD0-4D48BA6B26CF}" type="pres">
      <dgm:prSet presAssocID="{00CFB71A-17EA-4E44-B74D-B4ACC1244565}" presName="arrow" presStyleLbl="bgShp" presStyleIdx="0" presStyleCnt="1" custLinFactNeighborX="17369" custLinFactNeighborY="4087"/>
      <dgm:spPr/>
    </dgm:pt>
    <dgm:pt modelId="{746DD598-CA61-4955-B574-B0CEDA637B36}" type="pres">
      <dgm:prSet presAssocID="{00CFB71A-17EA-4E44-B74D-B4ACC1244565}" presName="linearProcess" presStyleCnt="0"/>
      <dgm:spPr/>
    </dgm:pt>
    <dgm:pt modelId="{E604F2FD-A2A7-447E-BEE4-B11E4A76C110}" type="pres">
      <dgm:prSet presAssocID="{5B52FD2F-0640-4E53-8AF8-2B25BC63CAA1}" presName="textNode" presStyleLbl="node1" presStyleIdx="0" presStyleCnt="7" custScaleX="11682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7F329B-5560-4CD7-98CE-B662C1EF145B}" type="pres">
      <dgm:prSet presAssocID="{5D735D18-83F8-404F-80CF-7604A6725347}" presName="sibTrans" presStyleCnt="0"/>
      <dgm:spPr/>
    </dgm:pt>
    <dgm:pt modelId="{AD2889ED-8B56-4C18-A420-AAD0068F9321}" type="pres">
      <dgm:prSet presAssocID="{F9C163A1-9767-4040-A19D-00254E233A83}" presName="textNode" presStyleLbl="node1" presStyleIdx="1" presStyleCnt="7" custScaleX="14049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0829DB-BA75-41FE-A43D-9E773EF8C7FE}" type="pres">
      <dgm:prSet presAssocID="{B6AB4EB1-3F92-4520-86D6-29F8E1CC3D9D}" presName="sibTrans" presStyleCnt="0"/>
      <dgm:spPr/>
    </dgm:pt>
    <dgm:pt modelId="{64A9B393-8145-4793-9C30-957EA1C0284D}" type="pres">
      <dgm:prSet presAssocID="{2ACEFC84-BF6B-4DA7-9EBC-2EB51DB57634}" presName="textNode" presStyleLbl="node1" presStyleIdx="2" presStyleCnt="7" custScaleX="22525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2E5C62-F7CF-4415-901B-AA770592E0B2}" type="pres">
      <dgm:prSet presAssocID="{E2D72EED-8E08-481C-9176-336A6CF74784}" presName="sibTrans" presStyleCnt="0"/>
      <dgm:spPr/>
    </dgm:pt>
    <dgm:pt modelId="{4D226497-CEC2-4646-AD53-ADB38A120989}" type="pres">
      <dgm:prSet presAssocID="{1ADEEF99-9E23-4E0C-ACC4-3D77D8695663}" presName="textNode" presStyleLbl="node1" presStyleIdx="3" presStyleCnt="7" custScaleX="140779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4C3752-5714-48FB-A7F8-034EEFFD0737}" type="pres">
      <dgm:prSet presAssocID="{757FE2A6-9F9A-41F1-AF40-41109B011F56}" presName="sibTrans" presStyleCnt="0"/>
      <dgm:spPr/>
    </dgm:pt>
    <dgm:pt modelId="{65F3403D-D416-4477-AB94-AA1E1AACBEFF}" type="pres">
      <dgm:prSet presAssocID="{D8780FF7-33D1-4298-8AF6-2FEE8ECD3A99}" presName="textNode" presStyleLbl="node1" presStyleIdx="4" presStyleCnt="7" custScaleX="317467" custLinFactX="111526" custLinFactNeighborX="200000" custLinFactNeighborY="4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1FFEBA-D139-429C-955A-6101BC8EAD36}" type="pres">
      <dgm:prSet presAssocID="{DEFBE7FB-D91B-4DCE-9ACE-1DB26FBF9ADC}" presName="sibTrans" presStyleCnt="0"/>
      <dgm:spPr/>
    </dgm:pt>
    <dgm:pt modelId="{7FFD3A6A-083C-416A-9918-F82460FDD51F}" type="pres">
      <dgm:prSet presAssocID="{DE27FDAC-FBFC-4DFC-B11E-7D3B7AF7AC8D}" presName="textNode" presStyleLbl="node1" presStyleIdx="5" presStyleCnt="7" custScaleX="123975" custLinFactX="-276732" custLinFactNeighborX="-300000" custLinFactNeighborY="200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AB9091-1B4E-4360-BA90-1896DB59784D}" type="pres">
      <dgm:prSet presAssocID="{27413A1C-2303-442E-8F0D-930A6C112F1A}" presName="sibTrans" presStyleCnt="0"/>
      <dgm:spPr/>
    </dgm:pt>
    <dgm:pt modelId="{C5DB34E6-ED68-4964-A7EB-02274B13D929}" type="pres">
      <dgm:prSet presAssocID="{7F480D46-7A3E-4862-A076-D830C24FDCF4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10C67CD-47C3-4694-9BCF-2FA5E1DDAD47}" srcId="{00CFB71A-17EA-4E44-B74D-B4ACC1244565}" destId="{1ADEEF99-9E23-4E0C-ACC4-3D77D8695663}" srcOrd="3" destOrd="0" parTransId="{40ECE7CD-032B-458B-A79F-7AE5A8D4E514}" sibTransId="{757FE2A6-9F9A-41F1-AF40-41109B011F56}"/>
    <dgm:cxn modelId="{E45E6B51-0870-436C-AAD4-FD6A4A63F947}" srcId="{00CFB71A-17EA-4E44-B74D-B4ACC1244565}" destId="{7F480D46-7A3E-4862-A076-D830C24FDCF4}" srcOrd="6" destOrd="0" parTransId="{D06E40BD-C64D-4DBD-98B5-4D8B5D22A0B8}" sibTransId="{E2356297-45A0-41D8-807E-C114B1A85634}"/>
    <dgm:cxn modelId="{9E7BF1F0-8715-483E-980B-892E2BF5BB21}" type="presOf" srcId="{D8780FF7-33D1-4298-8AF6-2FEE8ECD3A99}" destId="{65F3403D-D416-4477-AB94-AA1E1AACBEFF}" srcOrd="0" destOrd="0" presId="urn:microsoft.com/office/officeart/2005/8/layout/hProcess9"/>
    <dgm:cxn modelId="{6486E638-BCBF-41C6-95A1-31392F0AC07D}" srcId="{00CFB71A-17EA-4E44-B74D-B4ACC1244565}" destId="{D8780FF7-33D1-4298-8AF6-2FEE8ECD3A99}" srcOrd="4" destOrd="0" parTransId="{7778CBEC-EDFA-4336-B64C-2F7E61EC5FDF}" sibTransId="{DEFBE7FB-D91B-4DCE-9ACE-1DB26FBF9ADC}"/>
    <dgm:cxn modelId="{A9B60E1E-0347-41D8-AB7E-A9016446C2A3}" type="presOf" srcId="{DE27FDAC-FBFC-4DFC-B11E-7D3B7AF7AC8D}" destId="{7FFD3A6A-083C-416A-9918-F82460FDD51F}" srcOrd="0" destOrd="0" presId="urn:microsoft.com/office/officeart/2005/8/layout/hProcess9"/>
    <dgm:cxn modelId="{D8CC2871-911F-4F75-952E-C463BD9C0519}" type="presOf" srcId="{F9C163A1-9767-4040-A19D-00254E233A83}" destId="{AD2889ED-8B56-4C18-A420-AAD0068F9321}" srcOrd="0" destOrd="0" presId="urn:microsoft.com/office/officeart/2005/8/layout/hProcess9"/>
    <dgm:cxn modelId="{64BF3322-A0BD-4364-A9C3-E2CBE9F8E301}" type="presOf" srcId="{5B52FD2F-0640-4E53-8AF8-2B25BC63CAA1}" destId="{E604F2FD-A2A7-447E-BEE4-B11E4A76C110}" srcOrd="0" destOrd="0" presId="urn:microsoft.com/office/officeart/2005/8/layout/hProcess9"/>
    <dgm:cxn modelId="{FFC657C9-3F3B-4273-8A01-16C1DFEEFA05}" type="presOf" srcId="{7F480D46-7A3E-4862-A076-D830C24FDCF4}" destId="{C5DB34E6-ED68-4964-A7EB-02274B13D929}" srcOrd="0" destOrd="0" presId="urn:microsoft.com/office/officeart/2005/8/layout/hProcess9"/>
    <dgm:cxn modelId="{6A007476-AE7F-48FD-B25C-8FEFD6356B37}" srcId="{00CFB71A-17EA-4E44-B74D-B4ACC1244565}" destId="{5B52FD2F-0640-4E53-8AF8-2B25BC63CAA1}" srcOrd="0" destOrd="0" parTransId="{60BD0522-999E-41E7-B3D4-9DEF33B048A4}" sibTransId="{5D735D18-83F8-404F-80CF-7604A6725347}"/>
    <dgm:cxn modelId="{4A989C97-FEED-4C9E-97D1-D322A1008CBF}" type="presOf" srcId="{00CFB71A-17EA-4E44-B74D-B4ACC1244565}" destId="{8CB28950-B30B-48B5-BDD8-CDBEB06D452F}" srcOrd="0" destOrd="0" presId="urn:microsoft.com/office/officeart/2005/8/layout/hProcess9"/>
    <dgm:cxn modelId="{EF2B463A-3BA5-4AB5-B721-0E26A1E778DB}" type="presOf" srcId="{2ACEFC84-BF6B-4DA7-9EBC-2EB51DB57634}" destId="{64A9B393-8145-4793-9C30-957EA1C0284D}" srcOrd="0" destOrd="0" presId="urn:microsoft.com/office/officeart/2005/8/layout/hProcess9"/>
    <dgm:cxn modelId="{F663476D-1303-4064-9201-63E76F70E235}" type="presOf" srcId="{1ADEEF99-9E23-4E0C-ACC4-3D77D8695663}" destId="{4D226497-CEC2-4646-AD53-ADB38A120989}" srcOrd="0" destOrd="0" presId="urn:microsoft.com/office/officeart/2005/8/layout/hProcess9"/>
    <dgm:cxn modelId="{B42338CD-6313-431C-8FAF-188349F60EA6}" srcId="{00CFB71A-17EA-4E44-B74D-B4ACC1244565}" destId="{2ACEFC84-BF6B-4DA7-9EBC-2EB51DB57634}" srcOrd="2" destOrd="0" parTransId="{6A98BE62-056D-4925-A187-D03BF6715ABF}" sibTransId="{E2D72EED-8E08-481C-9176-336A6CF74784}"/>
    <dgm:cxn modelId="{E54E26DA-8275-4A0C-81F6-338C1A785B6D}" srcId="{00CFB71A-17EA-4E44-B74D-B4ACC1244565}" destId="{DE27FDAC-FBFC-4DFC-B11E-7D3B7AF7AC8D}" srcOrd="5" destOrd="0" parTransId="{F38E3831-BB74-4A85-A79E-8B55E2AE38EE}" sibTransId="{27413A1C-2303-442E-8F0D-930A6C112F1A}"/>
    <dgm:cxn modelId="{A3810BF9-D0BC-45B5-B00B-F74AB57201C1}" srcId="{00CFB71A-17EA-4E44-B74D-B4ACC1244565}" destId="{F9C163A1-9767-4040-A19D-00254E233A83}" srcOrd="1" destOrd="0" parTransId="{8749A4D2-55B4-4CFF-B522-35062FDF7023}" sibTransId="{B6AB4EB1-3F92-4520-86D6-29F8E1CC3D9D}"/>
    <dgm:cxn modelId="{A090EB38-E326-4371-8CEE-1760E41875E7}" type="presParOf" srcId="{8CB28950-B30B-48B5-BDD8-CDBEB06D452F}" destId="{AFFAE1C3-5D8F-46C2-ABD0-4D48BA6B26CF}" srcOrd="0" destOrd="0" presId="urn:microsoft.com/office/officeart/2005/8/layout/hProcess9"/>
    <dgm:cxn modelId="{861AB60A-367C-4537-B3B6-F9C73D927936}" type="presParOf" srcId="{8CB28950-B30B-48B5-BDD8-CDBEB06D452F}" destId="{746DD598-CA61-4955-B574-B0CEDA637B36}" srcOrd="1" destOrd="0" presId="urn:microsoft.com/office/officeart/2005/8/layout/hProcess9"/>
    <dgm:cxn modelId="{36100F97-AEEE-4107-81F3-FAE59567F2EE}" type="presParOf" srcId="{746DD598-CA61-4955-B574-B0CEDA637B36}" destId="{E604F2FD-A2A7-447E-BEE4-B11E4A76C110}" srcOrd="0" destOrd="0" presId="urn:microsoft.com/office/officeart/2005/8/layout/hProcess9"/>
    <dgm:cxn modelId="{8F7EE391-41F4-413D-9337-D760F31E779C}" type="presParOf" srcId="{746DD598-CA61-4955-B574-B0CEDA637B36}" destId="{2E7F329B-5560-4CD7-98CE-B662C1EF145B}" srcOrd="1" destOrd="0" presId="urn:microsoft.com/office/officeart/2005/8/layout/hProcess9"/>
    <dgm:cxn modelId="{47545EFC-67FA-49B7-88C5-FF5C7552324B}" type="presParOf" srcId="{746DD598-CA61-4955-B574-B0CEDA637B36}" destId="{AD2889ED-8B56-4C18-A420-AAD0068F9321}" srcOrd="2" destOrd="0" presId="urn:microsoft.com/office/officeart/2005/8/layout/hProcess9"/>
    <dgm:cxn modelId="{72387BC0-BE54-49E6-AD3B-49FB4FB9823C}" type="presParOf" srcId="{746DD598-CA61-4955-B574-B0CEDA637B36}" destId="{810829DB-BA75-41FE-A43D-9E773EF8C7FE}" srcOrd="3" destOrd="0" presId="urn:microsoft.com/office/officeart/2005/8/layout/hProcess9"/>
    <dgm:cxn modelId="{309A0BAA-2654-41F3-9FD0-A48C8ACACF13}" type="presParOf" srcId="{746DD598-CA61-4955-B574-B0CEDA637B36}" destId="{64A9B393-8145-4793-9C30-957EA1C0284D}" srcOrd="4" destOrd="0" presId="urn:microsoft.com/office/officeart/2005/8/layout/hProcess9"/>
    <dgm:cxn modelId="{51726756-C83C-4268-A20B-E14586691C55}" type="presParOf" srcId="{746DD598-CA61-4955-B574-B0CEDA637B36}" destId="{D02E5C62-F7CF-4415-901B-AA770592E0B2}" srcOrd="5" destOrd="0" presId="urn:microsoft.com/office/officeart/2005/8/layout/hProcess9"/>
    <dgm:cxn modelId="{0384D59B-6564-48B4-99CA-E03665D4160B}" type="presParOf" srcId="{746DD598-CA61-4955-B574-B0CEDA637B36}" destId="{4D226497-CEC2-4646-AD53-ADB38A120989}" srcOrd="6" destOrd="0" presId="urn:microsoft.com/office/officeart/2005/8/layout/hProcess9"/>
    <dgm:cxn modelId="{32872D67-35E7-40E9-8284-C963970CC070}" type="presParOf" srcId="{746DD598-CA61-4955-B574-B0CEDA637B36}" destId="{964C3752-5714-48FB-A7F8-034EEFFD0737}" srcOrd="7" destOrd="0" presId="urn:microsoft.com/office/officeart/2005/8/layout/hProcess9"/>
    <dgm:cxn modelId="{97C5625D-6F0B-4E96-83D7-E4631A410537}" type="presParOf" srcId="{746DD598-CA61-4955-B574-B0CEDA637B36}" destId="{65F3403D-D416-4477-AB94-AA1E1AACBEFF}" srcOrd="8" destOrd="0" presId="urn:microsoft.com/office/officeart/2005/8/layout/hProcess9"/>
    <dgm:cxn modelId="{255A450D-ACEE-4712-8670-D86EE4E364D7}" type="presParOf" srcId="{746DD598-CA61-4955-B574-B0CEDA637B36}" destId="{421FFEBA-D139-429C-955A-6101BC8EAD36}" srcOrd="9" destOrd="0" presId="urn:microsoft.com/office/officeart/2005/8/layout/hProcess9"/>
    <dgm:cxn modelId="{03456488-D475-4290-A4F9-27C7BC842CA7}" type="presParOf" srcId="{746DD598-CA61-4955-B574-B0CEDA637B36}" destId="{7FFD3A6A-083C-416A-9918-F82460FDD51F}" srcOrd="10" destOrd="0" presId="urn:microsoft.com/office/officeart/2005/8/layout/hProcess9"/>
    <dgm:cxn modelId="{8EB8C1F9-52CD-4F04-A315-064D17131111}" type="presParOf" srcId="{746DD598-CA61-4955-B574-B0CEDA637B36}" destId="{C3AB9091-1B4E-4360-BA90-1896DB59784D}" srcOrd="11" destOrd="0" presId="urn:microsoft.com/office/officeart/2005/8/layout/hProcess9"/>
    <dgm:cxn modelId="{59E71175-01FB-43F2-88C2-1F1E96248728}" type="presParOf" srcId="{746DD598-CA61-4955-B574-B0CEDA637B36}" destId="{C5DB34E6-ED68-4964-A7EB-02274B13D929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CFB71A-17EA-4E44-B74D-B4ACC124456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B52FD2F-0640-4E53-8AF8-2B25BC63CAA1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Duda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60BD0522-999E-41E7-B3D4-9DEF33B048A4}" type="parTrans" cxnId="{6A007476-AE7F-48FD-B25C-8FEFD6356B37}">
      <dgm:prSet/>
      <dgm:spPr/>
      <dgm:t>
        <a:bodyPr/>
        <a:lstStyle/>
        <a:p>
          <a:endParaRPr lang="es-MX" sz="1000" b="1"/>
        </a:p>
      </dgm:t>
    </dgm:pt>
    <dgm:pt modelId="{5D735D18-83F8-404F-80CF-7604A6725347}" type="sibTrans" cxnId="{6A007476-AE7F-48FD-B25C-8FEFD6356B37}">
      <dgm:prSet/>
      <dgm:spPr/>
      <dgm:t>
        <a:bodyPr/>
        <a:lstStyle/>
        <a:p>
          <a:endParaRPr lang="es-MX" sz="1000" b="1"/>
        </a:p>
      </dgm:t>
    </dgm:pt>
    <dgm:pt modelId="{DE27FDAC-FBFC-4DFC-B11E-7D3B7AF7AC8D}">
      <dgm:prSet phldrT="[Texto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Plan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F38E3831-BB74-4A85-A79E-8B55E2AE38EE}" type="parTrans" cxnId="{E54E26DA-8275-4A0C-81F6-338C1A785B6D}">
      <dgm:prSet/>
      <dgm:spPr/>
      <dgm:t>
        <a:bodyPr/>
        <a:lstStyle/>
        <a:p>
          <a:endParaRPr lang="es-MX" sz="1000" b="1"/>
        </a:p>
      </dgm:t>
    </dgm:pt>
    <dgm:pt modelId="{27413A1C-2303-442E-8F0D-930A6C112F1A}" type="sibTrans" cxnId="{E54E26DA-8275-4A0C-81F6-338C1A785B6D}">
      <dgm:prSet/>
      <dgm:spPr/>
      <dgm:t>
        <a:bodyPr/>
        <a:lstStyle/>
        <a:p>
          <a:endParaRPr lang="es-MX" sz="1000" b="1"/>
        </a:p>
      </dgm:t>
    </dgm:pt>
    <dgm:pt modelId="{7F480D46-7A3E-4862-A076-D830C24FDCF4}">
      <dgm:prSet phldrT="[Texto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Día D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D06E40BD-C64D-4DBD-98B5-4D8B5D22A0B8}" type="parTrans" cxnId="{E45E6B51-0870-436C-AAD4-FD6A4A63F947}">
      <dgm:prSet/>
      <dgm:spPr/>
      <dgm:t>
        <a:bodyPr/>
        <a:lstStyle/>
        <a:p>
          <a:endParaRPr lang="es-MX" sz="1000" b="1"/>
        </a:p>
      </dgm:t>
    </dgm:pt>
    <dgm:pt modelId="{E2356297-45A0-41D8-807E-C114B1A85634}" type="sibTrans" cxnId="{E45E6B51-0870-436C-AAD4-FD6A4A63F947}">
      <dgm:prSet/>
      <dgm:spPr/>
      <dgm:t>
        <a:bodyPr/>
        <a:lstStyle/>
        <a:p>
          <a:endParaRPr lang="es-MX" sz="1000" b="1"/>
        </a:p>
      </dgm:t>
    </dgm:pt>
    <dgm:pt modelId="{1ADEEF99-9E23-4E0C-ACC4-3D77D869566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Registro</a:t>
          </a:r>
          <a:endParaRPr lang="es-MX" sz="1400" b="1" i="0" cap="small" baseline="0" dirty="0" smtClean="0">
            <a:latin typeface="Arial Narrow Bold"/>
            <a:cs typeface="Arial Narrow Bold"/>
          </a:endParaRPr>
        </a:p>
      </dgm:t>
    </dgm:pt>
    <dgm:pt modelId="{40ECE7CD-032B-458B-A79F-7AE5A8D4E514}" type="parTrans" cxnId="{C10C67CD-47C3-4694-9BCF-2FA5E1DDAD47}">
      <dgm:prSet/>
      <dgm:spPr/>
      <dgm:t>
        <a:bodyPr/>
        <a:lstStyle/>
        <a:p>
          <a:endParaRPr lang="es-MX" sz="1000" b="1"/>
        </a:p>
      </dgm:t>
    </dgm:pt>
    <dgm:pt modelId="{757FE2A6-9F9A-41F1-AF40-41109B011F56}" type="sibTrans" cxnId="{C10C67CD-47C3-4694-9BCF-2FA5E1DDAD47}">
      <dgm:prSet/>
      <dgm:spPr/>
      <dgm:t>
        <a:bodyPr/>
        <a:lstStyle/>
        <a:p>
          <a:endParaRPr lang="es-MX" sz="1000" b="1"/>
        </a:p>
      </dgm:t>
    </dgm:pt>
    <dgm:pt modelId="{F9C163A1-9767-4040-A19D-00254E233A8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Decisión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8749A4D2-55B4-4CFF-B522-35062FDF7023}" type="parTrans" cxnId="{A3810BF9-D0BC-45B5-B00B-F74AB57201C1}">
      <dgm:prSet/>
      <dgm:spPr/>
      <dgm:t>
        <a:bodyPr/>
        <a:lstStyle/>
        <a:p>
          <a:endParaRPr lang="es-MX" sz="1000" b="1"/>
        </a:p>
      </dgm:t>
    </dgm:pt>
    <dgm:pt modelId="{B6AB4EB1-3F92-4520-86D6-29F8E1CC3D9D}" type="sibTrans" cxnId="{A3810BF9-D0BC-45B5-B00B-F74AB57201C1}">
      <dgm:prSet/>
      <dgm:spPr/>
      <dgm:t>
        <a:bodyPr/>
        <a:lstStyle/>
        <a:p>
          <a:endParaRPr lang="es-MX" sz="1000" b="1"/>
        </a:p>
      </dgm:t>
    </dgm:pt>
    <dgm:pt modelId="{2ACEFC84-BF6B-4DA7-9EBC-2EB51DB57634}">
      <dgm:prSet custT="1"/>
      <dgm:spPr>
        <a:solidFill>
          <a:schemeClr val="accent2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proceso </a:t>
          </a:r>
          <a:r>
            <a:rPr lang="es-MX" sz="1400" b="1" i="0" cap="small" baseline="0" dirty="0" smtClean="0">
              <a:latin typeface="Arial Narrow Bold"/>
              <a:cs typeface="Arial Narrow Bold"/>
            </a:rPr>
            <a:t>interno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6A98BE62-056D-4925-A187-D03BF6715ABF}" type="parTrans" cxnId="{B42338CD-6313-431C-8FAF-188349F60EA6}">
      <dgm:prSet/>
      <dgm:spPr/>
      <dgm:t>
        <a:bodyPr/>
        <a:lstStyle/>
        <a:p>
          <a:endParaRPr lang="es-MX" sz="1000" b="1"/>
        </a:p>
      </dgm:t>
    </dgm:pt>
    <dgm:pt modelId="{E2D72EED-8E08-481C-9176-336A6CF74784}" type="sibTrans" cxnId="{B42338CD-6313-431C-8FAF-188349F60EA6}">
      <dgm:prSet/>
      <dgm:spPr/>
      <dgm:t>
        <a:bodyPr/>
        <a:lstStyle/>
        <a:p>
          <a:endParaRPr lang="es-MX" sz="1000" b="1"/>
        </a:p>
      </dgm:t>
    </dgm:pt>
    <dgm:pt modelId="{D8780FF7-33D1-4298-8AF6-2FEE8ECD3A99}">
      <dgm:prSet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s-MX" sz="1400" b="1" i="0" cap="small" baseline="0" dirty="0" smtClean="0">
              <a:latin typeface="Arial Narrow Bold"/>
              <a:cs typeface="Arial Narrow Bold"/>
            </a:rPr>
            <a:t>Campaña electoral</a:t>
          </a:r>
          <a:endParaRPr lang="es-MX" sz="1400" b="1" i="0" cap="small" baseline="0" dirty="0">
            <a:latin typeface="Arial Narrow Bold"/>
            <a:cs typeface="Arial Narrow Bold"/>
          </a:endParaRPr>
        </a:p>
      </dgm:t>
    </dgm:pt>
    <dgm:pt modelId="{7778CBEC-EDFA-4336-B64C-2F7E61EC5FDF}" type="parTrans" cxnId="{6486E638-BCBF-41C6-95A1-31392F0AC07D}">
      <dgm:prSet/>
      <dgm:spPr/>
      <dgm:t>
        <a:bodyPr/>
        <a:lstStyle/>
        <a:p>
          <a:endParaRPr lang="es-MX" sz="1000" b="1"/>
        </a:p>
      </dgm:t>
    </dgm:pt>
    <dgm:pt modelId="{DEFBE7FB-D91B-4DCE-9ACE-1DB26FBF9ADC}" type="sibTrans" cxnId="{6486E638-BCBF-41C6-95A1-31392F0AC07D}">
      <dgm:prSet/>
      <dgm:spPr/>
      <dgm:t>
        <a:bodyPr/>
        <a:lstStyle/>
        <a:p>
          <a:endParaRPr lang="es-MX" sz="1000" b="1"/>
        </a:p>
      </dgm:t>
    </dgm:pt>
    <dgm:pt modelId="{8CB28950-B30B-48B5-BDD8-CDBEB06D452F}" type="pres">
      <dgm:prSet presAssocID="{00CFB71A-17EA-4E44-B74D-B4ACC1244565}" presName="CompostProcess" presStyleCnt="0">
        <dgm:presLayoutVars>
          <dgm:dir/>
          <dgm:resizeHandles val="exact"/>
        </dgm:presLayoutVars>
      </dgm:prSet>
      <dgm:spPr/>
    </dgm:pt>
    <dgm:pt modelId="{AFFAE1C3-5D8F-46C2-ABD0-4D48BA6B26CF}" type="pres">
      <dgm:prSet presAssocID="{00CFB71A-17EA-4E44-B74D-B4ACC1244565}" presName="arrow" presStyleLbl="bgShp" presStyleIdx="0" presStyleCnt="1" custLinFactNeighborX="17369" custLinFactNeighborY="4087"/>
      <dgm:spPr/>
    </dgm:pt>
    <dgm:pt modelId="{746DD598-CA61-4955-B574-B0CEDA637B36}" type="pres">
      <dgm:prSet presAssocID="{00CFB71A-17EA-4E44-B74D-B4ACC1244565}" presName="linearProcess" presStyleCnt="0"/>
      <dgm:spPr/>
    </dgm:pt>
    <dgm:pt modelId="{E604F2FD-A2A7-447E-BEE4-B11E4A76C110}" type="pres">
      <dgm:prSet presAssocID="{5B52FD2F-0640-4E53-8AF8-2B25BC63CAA1}" presName="textNode" presStyleLbl="node1" presStyleIdx="0" presStyleCnt="7" custScaleX="11682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7F329B-5560-4CD7-98CE-B662C1EF145B}" type="pres">
      <dgm:prSet presAssocID="{5D735D18-83F8-404F-80CF-7604A6725347}" presName="sibTrans" presStyleCnt="0"/>
      <dgm:spPr/>
    </dgm:pt>
    <dgm:pt modelId="{AD2889ED-8B56-4C18-A420-AAD0068F9321}" type="pres">
      <dgm:prSet presAssocID="{F9C163A1-9767-4040-A19D-00254E233A83}" presName="textNode" presStyleLbl="node1" presStyleIdx="1" presStyleCnt="7" custScaleX="14049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0829DB-BA75-41FE-A43D-9E773EF8C7FE}" type="pres">
      <dgm:prSet presAssocID="{B6AB4EB1-3F92-4520-86D6-29F8E1CC3D9D}" presName="sibTrans" presStyleCnt="0"/>
      <dgm:spPr/>
    </dgm:pt>
    <dgm:pt modelId="{64A9B393-8145-4793-9C30-957EA1C0284D}" type="pres">
      <dgm:prSet presAssocID="{2ACEFC84-BF6B-4DA7-9EBC-2EB51DB57634}" presName="textNode" presStyleLbl="node1" presStyleIdx="2" presStyleCnt="7" custScaleX="225250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2E5C62-F7CF-4415-901B-AA770592E0B2}" type="pres">
      <dgm:prSet presAssocID="{E2D72EED-8E08-481C-9176-336A6CF74784}" presName="sibTrans" presStyleCnt="0"/>
      <dgm:spPr/>
    </dgm:pt>
    <dgm:pt modelId="{4D226497-CEC2-4646-AD53-ADB38A120989}" type="pres">
      <dgm:prSet presAssocID="{1ADEEF99-9E23-4E0C-ACC4-3D77D8695663}" presName="textNode" presStyleLbl="node1" presStyleIdx="3" presStyleCnt="7" custScaleX="140779" custLinFactNeighborX="4541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4C3752-5714-48FB-A7F8-034EEFFD0737}" type="pres">
      <dgm:prSet presAssocID="{757FE2A6-9F9A-41F1-AF40-41109B011F56}" presName="sibTrans" presStyleCnt="0"/>
      <dgm:spPr/>
    </dgm:pt>
    <dgm:pt modelId="{65F3403D-D416-4477-AB94-AA1E1AACBEFF}" type="pres">
      <dgm:prSet presAssocID="{D8780FF7-33D1-4298-8AF6-2FEE8ECD3A99}" presName="textNode" presStyleLbl="node1" presStyleIdx="4" presStyleCnt="7" custScaleX="317467" custLinFactX="111526" custLinFactNeighborX="200000" custLinFactNeighborY="4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1FFEBA-D139-429C-955A-6101BC8EAD36}" type="pres">
      <dgm:prSet presAssocID="{DEFBE7FB-D91B-4DCE-9ACE-1DB26FBF9ADC}" presName="sibTrans" presStyleCnt="0"/>
      <dgm:spPr/>
    </dgm:pt>
    <dgm:pt modelId="{7FFD3A6A-083C-416A-9918-F82460FDD51F}" type="pres">
      <dgm:prSet presAssocID="{DE27FDAC-FBFC-4DFC-B11E-7D3B7AF7AC8D}" presName="textNode" presStyleLbl="node1" presStyleIdx="5" presStyleCnt="7" custScaleX="123975" custLinFactX="-276732" custLinFactNeighborX="-300000" custLinFactNeighborY="200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AB9091-1B4E-4360-BA90-1896DB59784D}" type="pres">
      <dgm:prSet presAssocID="{27413A1C-2303-442E-8F0D-930A6C112F1A}" presName="sibTrans" presStyleCnt="0"/>
      <dgm:spPr/>
    </dgm:pt>
    <dgm:pt modelId="{C5DB34E6-ED68-4964-A7EB-02274B13D929}" type="pres">
      <dgm:prSet presAssocID="{7F480D46-7A3E-4862-A076-D830C24FDCF4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CBEC16E-4783-4DB4-96AA-1CF61624F636}" type="presOf" srcId="{00CFB71A-17EA-4E44-B74D-B4ACC1244565}" destId="{8CB28950-B30B-48B5-BDD8-CDBEB06D452F}" srcOrd="0" destOrd="0" presId="urn:microsoft.com/office/officeart/2005/8/layout/hProcess9"/>
    <dgm:cxn modelId="{FB42C4F7-4697-4BDA-8AA9-4EC46344D230}" type="presOf" srcId="{5B52FD2F-0640-4E53-8AF8-2B25BC63CAA1}" destId="{E604F2FD-A2A7-447E-BEE4-B11E4A76C110}" srcOrd="0" destOrd="0" presId="urn:microsoft.com/office/officeart/2005/8/layout/hProcess9"/>
    <dgm:cxn modelId="{C10C67CD-47C3-4694-9BCF-2FA5E1DDAD47}" srcId="{00CFB71A-17EA-4E44-B74D-B4ACC1244565}" destId="{1ADEEF99-9E23-4E0C-ACC4-3D77D8695663}" srcOrd="3" destOrd="0" parTransId="{40ECE7CD-032B-458B-A79F-7AE5A8D4E514}" sibTransId="{757FE2A6-9F9A-41F1-AF40-41109B011F56}"/>
    <dgm:cxn modelId="{E45E6B51-0870-436C-AAD4-FD6A4A63F947}" srcId="{00CFB71A-17EA-4E44-B74D-B4ACC1244565}" destId="{7F480D46-7A3E-4862-A076-D830C24FDCF4}" srcOrd="6" destOrd="0" parTransId="{D06E40BD-C64D-4DBD-98B5-4D8B5D22A0B8}" sibTransId="{E2356297-45A0-41D8-807E-C114B1A85634}"/>
    <dgm:cxn modelId="{1FF2B8B5-B89A-489A-9F97-61904C818C64}" type="presOf" srcId="{1ADEEF99-9E23-4E0C-ACC4-3D77D8695663}" destId="{4D226497-CEC2-4646-AD53-ADB38A120989}" srcOrd="0" destOrd="0" presId="urn:microsoft.com/office/officeart/2005/8/layout/hProcess9"/>
    <dgm:cxn modelId="{053EF4D3-2E0C-472F-8CDA-33135C28C77F}" type="presOf" srcId="{DE27FDAC-FBFC-4DFC-B11E-7D3B7AF7AC8D}" destId="{7FFD3A6A-083C-416A-9918-F82460FDD51F}" srcOrd="0" destOrd="0" presId="urn:microsoft.com/office/officeart/2005/8/layout/hProcess9"/>
    <dgm:cxn modelId="{5608CB5C-4B38-4ECB-B8C3-3CD87A64BC5A}" type="presOf" srcId="{D8780FF7-33D1-4298-8AF6-2FEE8ECD3A99}" destId="{65F3403D-D416-4477-AB94-AA1E1AACBEFF}" srcOrd="0" destOrd="0" presId="urn:microsoft.com/office/officeart/2005/8/layout/hProcess9"/>
    <dgm:cxn modelId="{6486E638-BCBF-41C6-95A1-31392F0AC07D}" srcId="{00CFB71A-17EA-4E44-B74D-B4ACC1244565}" destId="{D8780FF7-33D1-4298-8AF6-2FEE8ECD3A99}" srcOrd="4" destOrd="0" parTransId="{7778CBEC-EDFA-4336-B64C-2F7E61EC5FDF}" sibTransId="{DEFBE7FB-D91B-4DCE-9ACE-1DB26FBF9ADC}"/>
    <dgm:cxn modelId="{976D95EC-8616-4B52-BD9D-3E015B99C552}" type="presOf" srcId="{F9C163A1-9767-4040-A19D-00254E233A83}" destId="{AD2889ED-8B56-4C18-A420-AAD0068F9321}" srcOrd="0" destOrd="0" presId="urn:microsoft.com/office/officeart/2005/8/layout/hProcess9"/>
    <dgm:cxn modelId="{6A007476-AE7F-48FD-B25C-8FEFD6356B37}" srcId="{00CFB71A-17EA-4E44-B74D-B4ACC1244565}" destId="{5B52FD2F-0640-4E53-8AF8-2B25BC63CAA1}" srcOrd="0" destOrd="0" parTransId="{60BD0522-999E-41E7-B3D4-9DEF33B048A4}" sibTransId="{5D735D18-83F8-404F-80CF-7604A6725347}"/>
    <dgm:cxn modelId="{8616A12B-1A95-4F8F-9FCE-C16CF78DB3AC}" type="presOf" srcId="{2ACEFC84-BF6B-4DA7-9EBC-2EB51DB57634}" destId="{64A9B393-8145-4793-9C30-957EA1C0284D}" srcOrd="0" destOrd="0" presId="urn:microsoft.com/office/officeart/2005/8/layout/hProcess9"/>
    <dgm:cxn modelId="{8767B06E-90DD-4F8F-B140-1E40B087E082}" type="presOf" srcId="{7F480D46-7A3E-4862-A076-D830C24FDCF4}" destId="{C5DB34E6-ED68-4964-A7EB-02274B13D929}" srcOrd="0" destOrd="0" presId="urn:microsoft.com/office/officeart/2005/8/layout/hProcess9"/>
    <dgm:cxn modelId="{B42338CD-6313-431C-8FAF-188349F60EA6}" srcId="{00CFB71A-17EA-4E44-B74D-B4ACC1244565}" destId="{2ACEFC84-BF6B-4DA7-9EBC-2EB51DB57634}" srcOrd="2" destOrd="0" parTransId="{6A98BE62-056D-4925-A187-D03BF6715ABF}" sibTransId="{E2D72EED-8E08-481C-9176-336A6CF74784}"/>
    <dgm:cxn modelId="{E54E26DA-8275-4A0C-81F6-338C1A785B6D}" srcId="{00CFB71A-17EA-4E44-B74D-B4ACC1244565}" destId="{DE27FDAC-FBFC-4DFC-B11E-7D3B7AF7AC8D}" srcOrd="5" destOrd="0" parTransId="{F38E3831-BB74-4A85-A79E-8B55E2AE38EE}" sibTransId="{27413A1C-2303-442E-8F0D-930A6C112F1A}"/>
    <dgm:cxn modelId="{A3810BF9-D0BC-45B5-B00B-F74AB57201C1}" srcId="{00CFB71A-17EA-4E44-B74D-B4ACC1244565}" destId="{F9C163A1-9767-4040-A19D-00254E233A83}" srcOrd="1" destOrd="0" parTransId="{8749A4D2-55B4-4CFF-B522-35062FDF7023}" sibTransId="{B6AB4EB1-3F92-4520-86D6-29F8E1CC3D9D}"/>
    <dgm:cxn modelId="{EE35AB44-DF48-4FB9-B587-669DA21946AE}" type="presParOf" srcId="{8CB28950-B30B-48B5-BDD8-CDBEB06D452F}" destId="{AFFAE1C3-5D8F-46C2-ABD0-4D48BA6B26CF}" srcOrd="0" destOrd="0" presId="urn:microsoft.com/office/officeart/2005/8/layout/hProcess9"/>
    <dgm:cxn modelId="{F685E9CF-2667-471C-A7E1-F81CCE8F3F16}" type="presParOf" srcId="{8CB28950-B30B-48B5-BDD8-CDBEB06D452F}" destId="{746DD598-CA61-4955-B574-B0CEDA637B36}" srcOrd="1" destOrd="0" presId="urn:microsoft.com/office/officeart/2005/8/layout/hProcess9"/>
    <dgm:cxn modelId="{940A4718-4680-4320-8253-F422A365E7AB}" type="presParOf" srcId="{746DD598-CA61-4955-B574-B0CEDA637B36}" destId="{E604F2FD-A2A7-447E-BEE4-B11E4A76C110}" srcOrd="0" destOrd="0" presId="urn:microsoft.com/office/officeart/2005/8/layout/hProcess9"/>
    <dgm:cxn modelId="{2070F6D9-7570-4E85-A550-82C1AF30A211}" type="presParOf" srcId="{746DD598-CA61-4955-B574-B0CEDA637B36}" destId="{2E7F329B-5560-4CD7-98CE-B662C1EF145B}" srcOrd="1" destOrd="0" presId="urn:microsoft.com/office/officeart/2005/8/layout/hProcess9"/>
    <dgm:cxn modelId="{58F09860-BABD-46F9-9A35-05EE78EA4D53}" type="presParOf" srcId="{746DD598-CA61-4955-B574-B0CEDA637B36}" destId="{AD2889ED-8B56-4C18-A420-AAD0068F9321}" srcOrd="2" destOrd="0" presId="urn:microsoft.com/office/officeart/2005/8/layout/hProcess9"/>
    <dgm:cxn modelId="{1AFFCCEB-E0D5-4AE5-9F0E-EB3F31188DB4}" type="presParOf" srcId="{746DD598-CA61-4955-B574-B0CEDA637B36}" destId="{810829DB-BA75-41FE-A43D-9E773EF8C7FE}" srcOrd="3" destOrd="0" presId="urn:microsoft.com/office/officeart/2005/8/layout/hProcess9"/>
    <dgm:cxn modelId="{5A0BAABD-38E1-48AA-B926-E0D383751297}" type="presParOf" srcId="{746DD598-CA61-4955-B574-B0CEDA637B36}" destId="{64A9B393-8145-4793-9C30-957EA1C0284D}" srcOrd="4" destOrd="0" presId="urn:microsoft.com/office/officeart/2005/8/layout/hProcess9"/>
    <dgm:cxn modelId="{1AB04F16-C8FB-4714-A47A-A230BF3BA7F2}" type="presParOf" srcId="{746DD598-CA61-4955-B574-B0CEDA637B36}" destId="{D02E5C62-F7CF-4415-901B-AA770592E0B2}" srcOrd="5" destOrd="0" presId="urn:microsoft.com/office/officeart/2005/8/layout/hProcess9"/>
    <dgm:cxn modelId="{26FDDD31-3871-4A27-BBB7-81CDEE4EF53E}" type="presParOf" srcId="{746DD598-CA61-4955-B574-B0CEDA637B36}" destId="{4D226497-CEC2-4646-AD53-ADB38A120989}" srcOrd="6" destOrd="0" presId="urn:microsoft.com/office/officeart/2005/8/layout/hProcess9"/>
    <dgm:cxn modelId="{6E7AB66B-AA6E-4168-9BE1-DCAF4EB5F1F2}" type="presParOf" srcId="{746DD598-CA61-4955-B574-B0CEDA637B36}" destId="{964C3752-5714-48FB-A7F8-034EEFFD0737}" srcOrd="7" destOrd="0" presId="urn:microsoft.com/office/officeart/2005/8/layout/hProcess9"/>
    <dgm:cxn modelId="{29F3841B-81F5-412A-858B-670FF9F4FEAB}" type="presParOf" srcId="{746DD598-CA61-4955-B574-B0CEDA637B36}" destId="{65F3403D-D416-4477-AB94-AA1E1AACBEFF}" srcOrd="8" destOrd="0" presId="urn:microsoft.com/office/officeart/2005/8/layout/hProcess9"/>
    <dgm:cxn modelId="{3FE0A953-5CE2-4E18-8942-52A7AC5F1A1E}" type="presParOf" srcId="{746DD598-CA61-4955-B574-B0CEDA637B36}" destId="{421FFEBA-D139-429C-955A-6101BC8EAD36}" srcOrd="9" destOrd="0" presId="urn:microsoft.com/office/officeart/2005/8/layout/hProcess9"/>
    <dgm:cxn modelId="{03CB940F-97C3-4CE5-B982-AE415E1DD7FA}" type="presParOf" srcId="{746DD598-CA61-4955-B574-B0CEDA637B36}" destId="{7FFD3A6A-083C-416A-9918-F82460FDD51F}" srcOrd="10" destOrd="0" presId="urn:microsoft.com/office/officeart/2005/8/layout/hProcess9"/>
    <dgm:cxn modelId="{525B728C-E0EE-434B-8A40-8D5DDCF4E9A7}" type="presParOf" srcId="{746DD598-CA61-4955-B574-B0CEDA637B36}" destId="{C3AB9091-1B4E-4360-BA90-1896DB59784D}" srcOrd="11" destOrd="0" presId="urn:microsoft.com/office/officeart/2005/8/layout/hProcess9"/>
    <dgm:cxn modelId="{F0133702-5844-4474-83AE-695AB0815194}" type="presParOf" srcId="{746DD598-CA61-4955-B574-B0CEDA637B36}" destId="{C5DB34E6-ED68-4964-A7EB-02274B13D929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AE1C3-5D8F-46C2-ABD0-4D48BA6B26CF}">
      <dsp:nvSpPr>
        <dsp:cNvPr id="0" name=""/>
        <dsp:cNvSpPr/>
      </dsp:nvSpPr>
      <dsp:spPr>
        <a:xfrm>
          <a:off x="1328536" y="0"/>
          <a:ext cx="7528371" cy="20713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4F2FD-A2A7-447E-BEE4-B11E4A76C110}">
      <dsp:nvSpPr>
        <dsp:cNvPr id="0" name=""/>
        <dsp:cNvSpPr/>
      </dsp:nvSpPr>
      <dsp:spPr>
        <a:xfrm>
          <a:off x="60596" y="621410"/>
          <a:ext cx="851779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Inquietud de participar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101042" y="661856"/>
        <a:ext cx="770887" cy="747654"/>
      </dsp:txXfrm>
    </dsp:sp>
    <dsp:sp modelId="{AD2889ED-8B56-4C18-A420-AAD0068F9321}">
      <dsp:nvSpPr>
        <dsp:cNvPr id="0" name=""/>
        <dsp:cNvSpPr/>
      </dsp:nvSpPr>
      <dsp:spPr>
        <a:xfrm>
          <a:off x="1033898" y="621410"/>
          <a:ext cx="799930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Decide participaren un proceso interno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1072947" y="660459"/>
        <a:ext cx="721832" cy="750448"/>
      </dsp:txXfrm>
    </dsp:sp>
    <dsp:sp modelId="{64A9B393-8145-4793-9C30-957EA1C0284D}">
      <dsp:nvSpPr>
        <dsp:cNvPr id="0" name=""/>
        <dsp:cNvSpPr/>
      </dsp:nvSpPr>
      <dsp:spPr>
        <a:xfrm>
          <a:off x="1955351" y="621410"/>
          <a:ext cx="1642383" cy="828546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Realización del proceso interno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1995797" y="661856"/>
        <a:ext cx="1561491" cy="747654"/>
      </dsp:txXfrm>
    </dsp:sp>
    <dsp:sp modelId="{4D226497-CEC2-4646-AD53-ADB38A120989}">
      <dsp:nvSpPr>
        <dsp:cNvPr id="0" name=""/>
        <dsp:cNvSpPr/>
      </dsp:nvSpPr>
      <dsp:spPr>
        <a:xfrm>
          <a:off x="3719257" y="621410"/>
          <a:ext cx="875002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Registro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proceso </a:t>
          </a:r>
          <a:r>
            <a:rPr lang="es-MX" sz="1000" b="1" i="0" kern="1200" cap="small" baseline="0" dirty="0" err="1" smtClean="0">
              <a:latin typeface="Arial Narrow Bold"/>
              <a:cs typeface="Arial Narrow Bold"/>
            </a:rPr>
            <a:t>const.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3759703" y="661856"/>
        <a:ext cx="794110" cy="747654"/>
      </dsp:txXfrm>
    </dsp:sp>
    <dsp:sp modelId="{65F3403D-D416-4477-AB94-AA1E1AACBEFF}">
      <dsp:nvSpPr>
        <dsp:cNvPr id="0" name=""/>
        <dsp:cNvSpPr/>
      </dsp:nvSpPr>
      <dsp:spPr>
        <a:xfrm>
          <a:off x="5716819" y="621782"/>
          <a:ext cx="2314772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Campaña electoral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5757265" y="662228"/>
        <a:ext cx="2233880" cy="747654"/>
      </dsp:txXfrm>
    </dsp:sp>
    <dsp:sp modelId="{7FFD3A6A-083C-416A-9918-F82460FDD51F}">
      <dsp:nvSpPr>
        <dsp:cNvPr id="0" name=""/>
        <dsp:cNvSpPr/>
      </dsp:nvSpPr>
      <dsp:spPr>
        <a:xfrm>
          <a:off x="4714562" y="638014"/>
          <a:ext cx="903948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Diseño estratégico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4755008" y="678460"/>
        <a:ext cx="823056" cy="747654"/>
      </dsp:txXfrm>
    </dsp:sp>
    <dsp:sp modelId="{C5DB34E6-ED68-4964-A7EB-02274B13D929}">
      <dsp:nvSpPr>
        <dsp:cNvPr id="0" name=""/>
        <dsp:cNvSpPr/>
      </dsp:nvSpPr>
      <dsp:spPr>
        <a:xfrm>
          <a:off x="8122362" y="621410"/>
          <a:ext cx="729138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000" b="1" i="0" kern="1200" cap="small" baseline="0" dirty="0" smtClean="0">
              <a:latin typeface="Arial Narrow Bold"/>
              <a:cs typeface="Arial Narrow Bold"/>
            </a:rPr>
            <a:t>Día de la Elección</a:t>
          </a:r>
          <a:endParaRPr lang="es-MX" sz="1000" b="1" i="0" kern="1200" cap="small" baseline="0" dirty="0">
            <a:latin typeface="Arial Narrow Bold"/>
            <a:cs typeface="Arial Narrow Bold"/>
          </a:endParaRPr>
        </a:p>
      </dsp:txBody>
      <dsp:txXfrm>
        <a:off x="8157956" y="657004"/>
        <a:ext cx="657950" cy="757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AE1C3-5D8F-46C2-ABD0-4D48BA6B26CF}">
      <dsp:nvSpPr>
        <dsp:cNvPr id="0" name=""/>
        <dsp:cNvSpPr/>
      </dsp:nvSpPr>
      <dsp:spPr>
        <a:xfrm>
          <a:off x="1328536" y="0"/>
          <a:ext cx="7528371" cy="20713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4F2FD-A2A7-447E-BEE4-B11E4A76C110}">
      <dsp:nvSpPr>
        <dsp:cNvPr id="0" name=""/>
        <dsp:cNvSpPr/>
      </dsp:nvSpPr>
      <dsp:spPr>
        <a:xfrm>
          <a:off x="59090" y="621410"/>
          <a:ext cx="816919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Duda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98969" y="661289"/>
        <a:ext cx="737161" cy="748788"/>
      </dsp:txXfrm>
    </dsp:sp>
    <dsp:sp modelId="{AD2889ED-8B56-4C18-A420-AAD0068F9321}">
      <dsp:nvSpPr>
        <dsp:cNvPr id="0" name=""/>
        <dsp:cNvSpPr/>
      </dsp:nvSpPr>
      <dsp:spPr>
        <a:xfrm>
          <a:off x="992560" y="621410"/>
          <a:ext cx="982443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Decisión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1033006" y="661856"/>
        <a:ext cx="901551" cy="747654"/>
      </dsp:txXfrm>
    </dsp:sp>
    <dsp:sp modelId="{64A9B393-8145-4793-9C30-957EA1C0284D}">
      <dsp:nvSpPr>
        <dsp:cNvPr id="0" name=""/>
        <dsp:cNvSpPr/>
      </dsp:nvSpPr>
      <dsp:spPr>
        <a:xfrm>
          <a:off x="2091553" y="621410"/>
          <a:ext cx="1575168" cy="828546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proceso </a:t>
          </a:r>
          <a:r>
            <a:rPr lang="es-MX" sz="1400" b="1" i="0" kern="1200" cap="small" baseline="0" dirty="0" smtClean="0">
              <a:latin typeface="Arial Narrow Bold"/>
              <a:cs typeface="Arial Narrow Bold"/>
            </a:rPr>
            <a:t>interno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2131999" y="661856"/>
        <a:ext cx="1494276" cy="747654"/>
      </dsp:txXfrm>
    </dsp:sp>
    <dsp:sp modelId="{4D226497-CEC2-4646-AD53-ADB38A120989}">
      <dsp:nvSpPr>
        <dsp:cNvPr id="0" name=""/>
        <dsp:cNvSpPr/>
      </dsp:nvSpPr>
      <dsp:spPr>
        <a:xfrm>
          <a:off x="3783271" y="621410"/>
          <a:ext cx="984464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Registro</a:t>
          </a:r>
          <a:endParaRPr lang="es-MX" sz="1400" b="1" i="0" kern="1200" cap="small" baseline="0" dirty="0" smtClean="0">
            <a:latin typeface="Arial Narrow Bold"/>
            <a:cs typeface="Arial Narrow Bold"/>
          </a:endParaRPr>
        </a:p>
      </dsp:txBody>
      <dsp:txXfrm>
        <a:off x="3823717" y="661856"/>
        <a:ext cx="903572" cy="747654"/>
      </dsp:txXfrm>
    </dsp:sp>
    <dsp:sp modelId="{65F3403D-D416-4477-AB94-AA1E1AACBEFF}">
      <dsp:nvSpPr>
        <dsp:cNvPr id="0" name=""/>
        <dsp:cNvSpPr/>
      </dsp:nvSpPr>
      <dsp:spPr>
        <a:xfrm>
          <a:off x="5844353" y="621782"/>
          <a:ext cx="2220039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Campaña electoral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5884799" y="662228"/>
        <a:ext cx="2139147" cy="747654"/>
      </dsp:txXfrm>
    </dsp:sp>
    <dsp:sp modelId="{7FFD3A6A-083C-416A-9918-F82460FDD51F}">
      <dsp:nvSpPr>
        <dsp:cNvPr id="0" name=""/>
        <dsp:cNvSpPr/>
      </dsp:nvSpPr>
      <dsp:spPr>
        <a:xfrm>
          <a:off x="4883115" y="638014"/>
          <a:ext cx="866954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Plan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4923561" y="678460"/>
        <a:ext cx="786062" cy="747654"/>
      </dsp:txXfrm>
    </dsp:sp>
    <dsp:sp modelId="{C5DB34E6-ED68-4964-A7EB-02274B13D929}">
      <dsp:nvSpPr>
        <dsp:cNvPr id="0" name=""/>
        <dsp:cNvSpPr/>
      </dsp:nvSpPr>
      <dsp:spPr>
        <a:xfrm>
          <a:off x="8151449" y="621410"/>
          <a:ext cx="699297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Día D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8185586" y="655547"/>
        <a:ext cx="631023" cy="7602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AE1C3-5D8F-46C2-ABD0-4D48BA6B26CF}">
      <dsp:nvSpPr>
        <dsp:cNvPr id="0" name=""/>
        <dsp:cNvSpPr/>
      </dsp:nvSpPr>
      <dsp:spPr>
        <a:xfrm>
          <a:off x="1328536" y="0"/>
          <a:ext cx="7528371" cy="20713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4F2FD-A2A7-447E-BEE4-B11E4A76C110}">
      <dsp:nvSpPr>
        <dsp:cNvPr id="0" name=""/>
        <dsp:cNvSpPr/>
      </dsp:nvSpPr>
      <dsp:spPr>
        <a:xfrm>
          <a:off x="59090" y="621410"/>
          <a:ext cx="816919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Duda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98969" y="661289"/>
        <a:ext cx="737161" cy="748788"/>
      </dsp:txXfrm>
    </dsp:sp>
    <dsp:sp modelId="{AD2889ED-8B56-4C18-A420-AAD0068F9321}">
      <dsp:nvSpPr>
        <dsp:cNvPr id="0" name=""/>
        <dsp:cNvSpPr/>
      </dsp:nvSpPr>
      <dsp:spPr>
        <a:xfrm>
          <a:off x="992560" y="621410"/>
          <a:ext cx="982443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Decisión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1033006" y="661856"/>
        <a:ext cx="901551" cy="747654"/>
      </dsp:txXfrm>
    </dsp:sp>
    <dsp:sp modelId="{64A9B393-8145-4793-9C30-957EA1C0284D}">
      <dsp:nvSpPr>
        <dsp:cNvPr id="0" name=""/>
        <dsp:cNvSpPr/>
      </dsp:nvSpPr>
      <dsp:spPr>
        <a:xfrm>
          <a:off x="2091553" y="621410"/>
          <a:ext cx="1575168" cy="828546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proceso </a:t>
          </a:r>
          <a:r>
            <a:rPr lang="es-MX" sz="1400" b="1" i="0" kern="1200" cap="small" baseline="0" dirty="0" smtClean="0">
              <a:latin typeface="Arial Narrow Bold"/>
              <a:cs typeface="Arial Narrow Bold"/>
            </a:rPr>
            <a:t>interno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2131999" y="661856"/>
        <a:ext cx="1494276" cy="747654"/>
      </dsp:txXfrm>
    </dsp:sp>
    <dsp:sp modelId="{4D226497-CEC2-4646-AD53-ADB38A120989}">
      <dsp:nvSpPr>
        <dsp:cNvPr id="0" name=""/>
        <dsp:cNvSpPr/>
      </dsp:nvSpPr>
      <dsp:spPr>
        <a:xfrm>
          <a:off x="3783271" y="621410"/>
          <a:ext cx="984464" cy="82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Registro</a:t>
          </a:r>
          <a:endParaRPr lang="es-MX" sz="1400" b="1" i="0" kern="1200" cap="small" baseline="0" dirty="0" smtClean="0">
            <a:latin typeface="Arial Narrow Bold"/>
            <a:cs typeface="Arial Narrow Bold"/>
          </a:endParaRPr>
        </a:p>
      </dsp:txBody>
      <dsp:txXfrm>
        <a:off x="3823717" y="661856"/>
        <a:ext cx="903572" cy="747654"/>
      </dsp:txXfrm>
    </dsp:sp>
    <dsp:sp modelId="{65F3403D-D416-4477-AB94-AA1E1AACBEFF}">
      <dsp:nvSpPr>
        <dsp:cNvPr id="0" name=""/>
        <dsp:cNvSpPr/>
      </dsp:nvSpPr>
      <dsp:spPr>
        <a:xfrm>
          <a:off x="5844353" y="621782"/>
          <a:ext cx="2220039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Campaña electoral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5884799" y="662228"/>
        <a:ext cx="2139147" cy="747654"/>
      </dsp:txXfrm>
    </dsp:sp>
    <dsp:sp modelId="{7FFD3A6A-083C-416A-9918-F82460FDD51F}">
      <dsp:nvSpPr>
        <dsp:cNvPr id="0" name=""/>
        <dsp:cNvSpPr/>
      </dsp:nvSpPr>
      <dsp:spPr>
        <a:xfrm>
          <a:off x="4883115" y="638014"/>
          <a:ext cx="866954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Plan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4923561" y="678460"/>
        <a:ext cx="786062" cy="747654"/>
      </dsp:txXfrm>
    </dsp:sp>
    <dsp:sp modelId="{C5DB34E6-ED68-4964-A7EB-02274B13D929}">
      <dsp:nvSpPr>
        <dsp:cNvPr id="0" name=""/>
        <dsp:cNvSpPr/>
      </dsp:nvSpPr>
      <dsp:spPr>
        <a:xfrm>
          <a:off x="8151449" y="621410"/>
          <a:ext cx="699297" cy="82854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s-MX" sz="1400" b="1" i="0" kern="1200" cap="small" baseline="0" dirty="0" smtClean="0">
              <a:latin typeface="Arial Narrow Bold"/>
              <a:cs typeface="Arial Narrow Bold"/>
            </a:rPr>
            <a:t>Día D</a:t>
          </a:r>
          <a:endParaRPr lang="es-MX" sz="1400" b="1" i="0" kern="1200" cap="small" baseline="0" dirty="0">
            <a:latin typeface="Arial Narrow Bold"/>
            <a:cs typeface="Arial Narrow Bold"/>
          </a:endParaRPr>
        </a:p>
      </dsp:txBody>
      <dsp:txXfrm>
        <a:off x="8185586" y="655547"/>
        <a:ext cx="631023" cy="760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B761D-07D1-AE45-B601-70EE01F102DC}" type="datetimeFigureOut">
              <a:rPr lang="es-ES" smtClean="0"/>
              <a:t>06/12/2016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10ABA-FD2F-C140-A421-BA679DD61E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5948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6001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7682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634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362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04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40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326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94609" y="103737"/>
            <a:ext cx="8969611" cy="6672063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340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14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5301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2114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28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5F83-EE0D-43B1-B557-83055B0A6545}" type="datetimeFigureOut">
              <a:rPr lang="es-MX" smtClean="0"/>
              <a:t>06/12/2016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AFC31-EAF5-4286-82F6-F7C1C1A552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32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8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58793" y="2297962"/>
            <a:ext cx="8617788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sz="6600" b="1" spc="-300" dirty="0">
                <a:solidFill>
                  <a:srgbClr val="800000"/>
                </a:solidFill>
                <a:latin typeface="Myriad Pro"/>
                <a:cs typeface="Myriad Pro"/>
              </a:rPr>
              <a:t>Uso de la </a:t>
            </a:r>
          </a:p>
          <a:p>
            <a:pPr algn="ctr">
              <a:lnSpc>
                <a:spcPct val="80000"/>
              </a:lnSpc>
            </a:pPr>
            <a:r>
              <a:rPr lang="es-MX" sz="6600" b="1" spc="-300" dirty="0">
                <a:solidFill>
                  <a:srgbClr val="800000"/>
                </a:solidFill>
                <a:latin typeface="Myriad Pro"/>
                <a:cs typeface="Myriad Pro"/>
              </a:rPr>
              <a:t>investigación electoral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699403" y="4907388"/>
            <a:ext cx="5762446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1">
                    <a:lumMod val="50000"/>
                  </a:schemeClr>
                </a:solidFill>
              </a:rPr>
              <a:t>Dirk Zavala </a:t>
            </a:r>
            <a:r>
              <a:rPr lang="es-MX" sz="2800" dirty="0" smtClean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s-MX" sz="28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es-MX" sz="2800" dirty="0" smtClean="0">
                <a:solidFill>
                  <a:schemeClr val="accent1">
                    <a:lumMod val="50000"/>
                  </a:schemeClr>
                </a:solidFill>
              </a:rPr>
              <a:t>Zavala@espaciomuestral.com.mx</a:t>
            </a:r>
            <a:endParaRPr lang="es-MX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s-MX" sz="2800" dirty="0" smtClean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es-MX" sz="2800" dirty="0" err="1" smtClean="0">
                <a:solidFill>
                  <a:schemeClr val="accent1">
                    <a:lumMod val="50000"/>
                  </a:schemeClr>
                </a:solidFill>
              </a:rPr>
              <a:t>dirkzavala</a:t>
            </a:r>
            <a:endParaRPr lang="es-MX" sz="2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s-MX" sz="1050" dirty="0" smtClean="0">
                <a:solidFill>
                  <a:schemeClr val="accent1">
                    <a:lumMod val="50000"/>
                  </a:schemeClr>
                </a:solidFill>
              </a:rPr>
              <a:t>Diciembre</a:t>
            </a:r>
            <a:r>
              <a:rPr lang="es-MX" sz="105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MX" sz="105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s-MX" sz="1050" dirty="0" smtClean="0">
                <a:solidFill>
                  <a:schemeClr val="accent1">
                    <a:lumMod val="50000"/>
                  </a:schemeClr>
                </a:solidFill>
              </a:rPr>
              <a:t>2016</a:t>
            </a:r>
            <a:endParaRPr lang="es-MX" sz="105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s-MX" sz="1600" dirty="0" smtClean="0">
                <a:solidFill>
                  <a:schemeClr val="accent1">
                    <a:lumMod val="50000"/>
                  </a:schemeClr>
                </a:solidFill>
              </a:rPr>
              <a:t>www.</a:t>
            </a:r>
            <a:r>
              <a:rPr lang="es-MX" sz="1600" b="1" dirty="0" smtClean="0">
                <a:solidFill>
                  <a:schemeClr val="accent1">
                    <a:lumMod val="50000"/>
                  </a:schemeClr>
                </a:solidFill>
              </a:rPr>
              <a:t>espacio</a:t>
            </a:r>
            <a:r>
              <a:rPr lang="es-MX" sz="1600" dirty="0" smtClean="0">
                <a:solidFill>
                  <a:schemeClr val="accent1">
                    <a:lumMod val="50000"/>
                  </a:schemeClr>
                </a:solidFill>
              </a:rPr>
              <a:t>muestral.com.mx</a:t>
            </a:r>
            <a:endParaRPr lang="es-MX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4" descr="EM_Logo_7.5_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928" y="404664"/>
            <a:ext cx="2235200" cy="104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8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311879" y="3428917"/>
            <a:ext cx="5782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Conjunto de decisiones </a:t>
            </a:r>
            <a:r>
              <a:rPr lang="es-ES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estratégicas para conseguir </a:t>
            </a:r>
            <a:r>
              <a:rPr lang="es-ES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los </a:t>
            </a:r>
            <a:r>
              <a:rPr lang="es-ES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votos de </a:t>
            </a:r>
            <a:r>
              <a:rPr lang="es-ES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los ciudadanos</a:t>
            </a:r>
            <a:endParaRPr lang="es-ES_tradnl" sz="4000" b="1" spc="-150" dirty="0">
              <a:solidFill>
                <a:srgbClr val="141F3E"/>
              </a:solidFill>
              <a:latin typeface="Myriad Pro"/>
              <a:cs typeface="Myriad Pro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5554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¿Qué </a:t>
            </a:r>
            <a:r>
              <a:rPr lang="es-ES_tradnl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es</a:t>
            </a:r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 una campaña?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58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1010834" y="1679986"/>
            <a:ext cx="765775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rgbClr val="141F3E"/>
                </a:solidFill>
                <a:latin typeface="Myriad Pro"/>
                <a:cs typeface="Myriad Pro"/>
              </a:rPr>
              <a:t>Refuerza</a:t>
            </a:r>
          </a:p>
          <a:p>
            <a:pPr algn="r"/>
            <a:r>
              <a:rPr lang="es-ES" sz="2000" dirty="0">
                <a:solidFill>
                  <a:srgbClr val="141F3E"/>
                </a:solidFill>
                <a:latin typeface="Myriad Pro"/>
                <a:cs typeface="Myriad Pro"/>
              </a:rPr>
              <a:t>I</a:t>
            </a:r>
            <a: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  <a:t>ndividuos </a:t>
            </a:r>
            <a: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  <a:t>que declaran votar por una opción o no votar</a:t>
            </a:r>
            <a:b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</a:br>
            <a: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  <a:t>y finalmente así lo hacen</a:t>
            </a:r>
          </a:p>
          <a:p>
            <a:endParaRPr lang="es-ES" sz="4000" b="1" dirty="0" smtClean="0">
              <a:solidFill>
                <a:srgbClr val="141F3E"/>
              </a:solidFill>
              <a:latin typeface="Myriad Pro"/>
              <a:cs typeface="Myriad Pro"/>
            </a:endParaRPr>
          </a:p>
          <a:p>
            <a:r>
              <a:rPr lang="es-ES" sz="4000" b="1" dirty="0" smtClean="0">
                <a:solidFill>
                  <a:srgbClr val="141F3E"/>
                </a:solidFill>
                <a:latin typeface="Myriad Pro"/>
                <a:cs typeface="Myriad Pro"/>
              </a:rPr>
              <a:t>Persuade</a:t>
            </a:r>
          </a:p>
          <a:p>
            <a:pPr algn="r"/>
            <a:r>
              <a:rPr lang="es-ES" sz="2800" b="1" dirty="0" smtClean="0">
                <a:solidFill>
                  <a:srgbClr val="141F3E"/>
                </a:solidFill>
                <a:latin typeface="Myriad Pro"/>
                <a:cs typeface="Myriad Pro"/>
              </a:rPr>
              <a:t>Activa</a:t>
            </a:r>
            <a:endParaRPr lang="es-ES" sz="2800" b="1" dirty="0">
              <a:solidFill>
                <a:srgbClr val="141F3E"/>
              </a:solidFill>
              <a:latin typeface="Myriad Pro"/>
              <a:cs typeface="Myriad Pro"/>
            </a:endParaRPr>
          </a:p>
          <a:p>
            <a:pPr algn="r"/>
            <a:r>
              <a:rPr lang="es-ES" sz="2000" dirty="0">
                <a:solidFill>
                  <a:srgbClr val="141F3E"/>
                </a:solidFill>
                <a:latin typeface="Myriad Pro"/>
                <a:cs typeface="Myriad Pro"/>
              </a:rPr>
              <a:t>L</a:t>
            </a:r>
            <a: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  <a:t>os </a:t>
            </a:r>
            <a:r>
              <a:rPr lang="es-ES" sz="2000" dirty="0">
                <a:solidFill>
                  <a:srgbClr val="141F3E"/>
                </a:solidFill>
                <a:latin typeface="Myriad Pro"/>
                <a:cs typeface="Myriad Pro"/>
              </a:rPr>
              <a:t>que no van a votar acaban votando</a:t>
            </a:r>
          </a:p>
          <a:p>
            <a:pPr algn="r"/>
            <a:r>
              <a:rPr lang="es-ES" sz="2800" b="1" dirty="0" smtClean="0">
                <a:solidFill>
                  <a:srgbClr val="141F3E"/>
                </a:solidFill>
                <a:latin typeface="Myriad Pro"/>
                <a:cs typeface="Myriad Pro"/>
              </a:rPr>
              <a:t>Convierte</a:t>
            </a:r>
            <a:endParaRPr lang="es-ES" sz="2800" b="1" dirty="0">
              <a:solidFill>
                <a:srgbClr val="141F3E"/>
              </a:solidFill>
              <a:latin typeface="Myriad Pro"/>
              <a:cs typeface="Myriad Pro"/>
            </a:endParaRPr>
          </a:p>
          <a:p>
            <a:pPr algn="r"/>
            <a: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  <a:t>Cambian </a:t>
            </a:r>
            <a:r>
              <a:rPr lang="es-ES" sz="2000" dirty="0">
                <a:solidFill>
                  <a:srgbClr val="141F3E"/>
                </a:solidFill>
                <a:latin typeface="Myriad Pro"/>
                <a:cs typeface="Myriad Pro"/>
              </a:rPr>
              <a:t>su intención de voto del partido A al B</a:t>
            </a:r>
          </a:p>
          <a:p>
            <a:pPr algn="r"/>
            <a:r>
              <a:rPr lang="es-ES" sz="2800" b="1" dirty="0" smtClean="0">
                <a:solidFill>
                  <a:srgbClr val="141F3E"/>
                </a:solidFill>
                <a:latin typeface="Myriad Pro"/>
                <a:cs typeface="Myriad Pro"/>
              </a:rPr>
              <a:t>Desactiva</a:t>
            </a:r>
          </a:p>
          <a:p>
            <a:pPr algn="r"/>
            <a:r>
              <a:rPr lang="es-ES" sz="2000" dirty="0" smtClean="0">
                <a:solidFill>
                  <a:srgbClr val="141F3E"/>
                </a:solidFill>
                <a:latin typeface="Myriad Pro"/>
                <a:cs typeface="Myriad Pro"/>
              </a:rPr>
              <a:t>Aquellos </a:t>
            </a:r>
            <a:r>
              <a:rPr lang="es-ES" sz="2000" dirty="0">
                <a:solidFill>
                  <a:srgbClr val="141F3E"/>
                </a:solidFill>
                <a:latin typeface="Myriad Pro"/>
                <a:cs typeface="Myriad Pro"/>
              </a:rPr>
              <a:t>que iban a votar y, al final, no votaron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220269" y="554306"/>
            <a:ext cx="7909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¿Qué </a:t>
            </a:r>
            <a:r>
              <a:rPr lang="es-ES_tradnl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efectos</a:t>
            </a:r>
            <a:r>
              <a:rPr lang="es-ES_tradnl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 </a:t>
            </a:r>
            <a:r>
              <a:rPr lang="es-ES_tradnl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tiene una </a:t>
            </a:r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campaña?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pic>
        <p:nvPicPr>
          <p:cNvPr id="4" name="Imagen 3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1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311879" y="2911330"/>
            <a:ext cx="57828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Una </a:t>
            </a:r>
            <a:r>
              <a:rPr lang="es-MX" sz="4000" b="1" spc="-150" dirty="0">
                <a:solidFill>
                  <a:srgbClr val="141F3E"/>
                </a:solidFill>
                <a:latin typeface="Myriad Pro"/>
                <a:cs typeface="Myriad Pro"/>
              </a:rPr>
              <a:t>función de las disposiciones colectivas de voto al inicio de la campaña, más su cambio durante ésta.</a:t>
            </a:r>
            <a:endParaRPr lang="es-MX" sz="4000" b="1" spc="-150" dirty="0">
              <a:solidFill>
                <a:srgbClr val="141F3E"/>
              </a:solidFill>
              <a:latin typeface="Myriad Pro"/>
              <a:cs typeface="Myriad Pro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4551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Resultado electoral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30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3597215" y="3920624"/>
            <a:ext cx="5782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Encuestas estratégicas</a:t>
            </a:r>
            <a:endParaRPr lang="es-ES_tradnl" sz="4000" b="1" spc="-150" dirty="0">
              <a:solidFill>
                <a:srgbClr val="141F3E"/>
              </a:solidFill>
              <a:latin typeface="Myriad Pro"/>
              <a:cs typeface="Myriad Pro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454871" y="2338899"/>
            <a:ext cx="4748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>
                <a:solidFill>
                  <a:srgbClr val="141F3E"/>
                </a:solidFill>
                <a:latin typeface="Myriad Pro"/>
                <a:cs typeface="Myriad Pro"/>
              </a:rPr>
              <a:t>Encuestas públicas </a:t>
            </a:r>
            <a:endParaRPr lang="es-ES_tradnl" sz="4000" b="1" spc="-150" dirty="0">
              <a:solidFill>
                <a:srgbClr val="141F3E"/>
              </a:solidFill>
              <a:latin typeface="Myriad Pro"/>
              <a:cs typeface="Myriad Pro"/>
            </a:endParaRPr>
          </a:p>
        </p:txBody>
      </p: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197448" y="3155641"/>
            <a:ext cx="729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≠</a:t>
            </a:r>
            <a:endParaRPr lang="es-MX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268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424019" y="3463420"/>
            <a:ext cx="5782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Define claramente quién es el </a:t>
            </a:r>
            <a:r>
              <a:rPr lang="es-MX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cliente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5679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ABC del investigador (1)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7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424019" y="3463420"/>
            <a:ext cx="5782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El que paga, </a:t>
            </a:r>
            <a:r>
              <a:rPr lang="es-MX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no</a:t>
            </a:r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 </a:t>
            </a:r>
            <a:r>
              <a:rPr lang="es-MX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manda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5679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ABC del investigador (2)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4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8786" y="606666"/>
            <a:ext cx="9144000" cy="5627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4000" b="1" spc="-150" dirty="0" smtClean="0">
                <a:solidFill>
                  <a:srgbClr val="800000"/>
                </a:solidFill>
                <a:latin typeface="Myriad Pro"/>
                <a:ea typeface="+mn-ea"/>
                <a:cs typeface="Myriad Pro"/>
              </a:rPr>
              <a:t>Ruta </a:t>
            </a:r>
            <a:r>
              <a:rPr lang="es-MX" sz="4000" b="1" spc="-150" dirty="0">
                <a:solidFill>
                  <a:srgbClr val="800000"/>
                </a:solidFill>
                <a:latin typeface="Myriad Pro"/>
                <a:ea typeface="+mn-ea"/>
                <a:cs typeface="Myriad Pro"/>
              </a:rPr>
              <a:t>del </a:t>
            </a:r>
            <a:r>
              <a:rPr lang="es-MX" sz="4000" b="1" spc="-150" dirty="0" smtClean="0">
                <a:solidFill>
                  <a:srgbClr val="800000"/>
                </a:solidFill>
                <a:latin typeface="Myriad Pro"/>
                <a:ea typeface="+mn-ea"/>
                <a:cs typeface="Myriad Pro"/>
              </a:rPr>
              <a:t>aspirante</a:t>
            </a:r>
          </a:p>
        </p:txBody>
      </p:sp>
      <p:graphicFrame>
        <p:nvGraphicFramePr>
          <p:cNvPr id="3" name="Marcador de conteni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3290786"/>
              </p:ext>
            </p:extLst>
          </p:nvPr>
        </p:nvGraphicFramePr>
        <p:xfrm>
          <a:off x="58138" y="2653298"/>
          <a:ext cx="8856908" cy="207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6"/>
          <p:cNvSpPr txBox="1"/>
          <p:nvPr/>
        </p:nvSpPr>
        <p:spPr>
          <a:xfrm>
            <a:off x="133909" y="4226404"/>
            <a:ext cx="1732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/>
                <a:cs typeface="Arial Narrow"/>
              </a:rPr>
              <a:t>Define sus posibilidades de </a:t>
            </a:r>
            <a:r>
              <a:rPr lang="es-MX" sz="1200" b="1" dirty="0" smtClean="0">
                <a:latin typeface="Arial Narrow"/>
                <a:cs typeface="Arial Narrow"/>
              </a:rPr>
              <a:t>acceso</a:t>
            </a:r>
            <a:endParaRPr lang="es-MX" sz="1200" b="1" dirty="0">
              <a:latin typeface="Arial Narrow"/>
              <a:cs typeface="Arial Narrow"/>
            </a:endParaRPr>
          </a:p>
        </p:txBody>
      </p:sp>
      <p:sp>
        <p:nvSpPr>
          <p:cNvPr id="7" name="CuadroTexto 9"/>
          <p:cNvSpPr txBox="1"/>
          <p:nvPr/>
        </p:nvSpPr>
        <p:spPr>
          <a:xfrm>
            <a:off x="2116888" y="4245456"/>
            <a:ext cx="15873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Establece la temática, los mensajes a la militancia y grupos de poder internos y determina una agenda de contacto y negociación.</a:t>
            </a:r>
          </a:p>
        </p:txBody>
      </p:sp>
      <p:sp>
        <p:nvSpPr>
          <p:cNvPr id="8" name="CuadroTexto 11"/>
          <p:cNvSpPr txBox="1"/>
          <p:nvPr/>
        </p:nvSpPr>
        <p:spPr>
          <a:xfrm>
            <a:off x="2094294" y="5766836"/>
            <a:ext cx="1587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Ejecuta un plan de </a:t>
            </a:r>
            <a:r>
              <a:rPr lang="es-MX" sz="1200" b="1" dirty="0" smtClean="0">
                <a:latin typeface="Arial Narrow"/>
                <a:cs typeface="Arial Narrow"/>
              </a:rPr>
              <a:t>movilización</a:t>
            </a:r>
          </a:p>
          <a:p>
            <a:pPr algn="ctr"/>
            <a:r>
              <a:rPr lang="es-MX" sz="1200" b="1" dirty="0" smtClean="0">
                <a:latin typeface="Arial Narrow"/>
                <a:cs typeface="Arial Narrow"/>
              </a:rPr>
              <a:t>interna</a:t>
            </a:r>
            <a:endParaRPr lang="es-MX" sz="1200" b="1" dirty="0">
              <a:latin typeface="Arial Narrow"/>
              <a:cs typeface="Arial Narrow"/>
            </a:endParaRPr>
          </a:p>
        </p:txBody>
      </p:sp>
      <p:sp>
        <p:nvSpPr>
          <p:cNvPr id="9" name="CuadroTexto 15"/>
          <p:cNvSpPr txBox="1"/>
          <p:nvPr/>
        </p:nvSpPr>
        <p:spPr>
          <a:xfrm>
            <a:off x="834254" y="1793627"/>
            <a:ext cx="1934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 Narrow Bold"/>
                <a:cs typeface="Arial Narrow Bold"/>
              </a:rPr>
              <a:t>Negociación </a:t>
            </a:r>
            <a:r>
              <a:rPr lang="es-MX" sz="1400" b="1" dirty="0">
                <a:latin typeface="Arial Narrow Bold"/>
                <a:cs typeface="Arial Narrow Bold"/>
              </a:rPr>
              <a:t>i</a:t>
            </a:r>
            <a:r>
              <a:rPr lang="es-MX" sz="1400" b="1" dirty="0" smtClean="0">
                <a:latin typeface="Arial Narrow Bold"/>
                <a:cs typeface="Arial Narrow Bold"/>
              </a:rPr>
              <a:t>nterna </a:t>
            </a:r>
            <a:r>
              <a:rPr lang="es-MX" sz="1400" b="1" dirty="0">
                <a:latin typeface="Arial Narrow Bold"/>
                <a:cs typeface="Arial Narrow Bold"/>
              </a:rPr>
              <a:t>y </a:t>
            </a:r>
            <a:r>
              <a:rPr lang="es-MX" sz="1400" b="1" dirty="0" smtClean="0">
                <a:latin typeface="Arial Narrow Bold"/>
                <a:cs typeface="Arial Narrow Bold"/>
              </a:rPr>
              <a:t>posicionamiento </a:t>
            </a:r>
            <a:r>
              <a:rPr lang="es-MX" sz="1400" b="1" dirty="0">
                <a:latin typeface="Arial Narrow Bold"/>
                <a:cs typeface="Arial Narrow Bold"/>
              </a:rPr>
              <a:t>entre la </a:t>
            </a:r>
            <a:r>
              <a:rPr lang="es-MX" sz="1400" b="1" dirty="0" smtClean="0">
                <a:latin typeface="Arial Narrow Bold"/>
                <a:cs typeface="Arial Narrow Bold"/>
              </a:rPr>
              <a:t>militancia</a:t>
            </a:r>
            <a:endParaRPr lang="es-MX" sz="1400" b="1" dirty="0">
              <a:latin typeface="Arial Narrow Bold"/>
              <a:cs typeface="Arial Narrow Bold"/>
            </a:endParaRPr>
          </a:p>
        </p:txBody>
      </p:sp>
      <p:sp>
        <p:nvSpPr>
          <p:cNvPr id="11" name="CuadroTexto 19"/>
          <p:cNvSpPr txBox="1"/>
          <p:nvPr/>
        </p:nvSpPr>
        <p:spPr>
          <a:xfrm>
            <a:off x="4049689" y="2081494"/>
            <a:ext cx="1035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 smtClean="0">
                <a:latin typeface="Arial Narrow Bold"/>
                <a:cs typeface="Arial Narrow Bold"/>
              </a:rPr>
              <a:t>Diseño</a:t>
            </a:r>
            <a:br>
              <a:rPr lang="es-MX" sz="1400" b="1" dirty="0" smtClean="0">
                <a:latin typeface="Arial Narrow Bold"/>
                <a:cs typeface="Arial Narrow Bold"/>
              </a:rPr>
            </a:br>
            <a:r>
              <a:rPr lang="es-MX" sz="1400" b="1" dirty="0" smtClean="0">
                <a:latin typeface="Arial Narrow Bold"/>
                <a:cs typeface="Arial Narrow Bold"/>
              </a:rPr>
              <a:t>de campaña</a:t>
            </a:r>
            <a:endParaRPr lang="es-MX" sz="1400" b="1" dirty="0">
              <a:latin typeface="Arial Narrow Bold"/>
              <a:cs typeface="Arial Narrow Bold"/>
            </a:endParaRPr>
          </a:p>
        </p:txBody>
      </p:sp>
      <p:sp>
        <p:nvSpPr>
          <p:cNvPr id="12" name="CuadroTexto 20"/>
          <p:cNvSpPr txBox="1"/>
          <p:nvPr/>
        </p:nvSpPr>
        <p:spPr>
          <a:xfrm>
            <a:off x="5219701" y="2081494"/>
            <a:ext cx="1189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 Bold"/>
                <a:cs typeface="Arial Narrow Bold"/>
              </a:rPr>
              <a:t>Lanzamiento</a:t>
            </a:r>
            <a:endParaRPr lang="es-MX" sz="1200" b="1" dirty="0">
              <a:latin typeface="Arial Narrow Bold"/>
              <a:cs typeface="Arial Narrow Bold"/>
            </a:endParaRPr>
          </a:p>
        </p:txBody>
      </p:sp>
      <p:sp>
        <p:nvSpPr>
          <p:cNvPr id="13" name="CuadroTexto 22"/>
          <p:cNvSpPr txBox="1"/>
          <p:nvPr/>
        </p:nvSpPr>
        <p:spPr>
          <a:xfrm>
            <a:off x="8018239" y="2073027"/>
            <a:ext cx="935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Arial Narrow Bold"/>
                <a:cs typeface="Arial Narrow Bold"/>
              </a:rPr>
              <a:t>Movilización</a:t>
            </a:r>
            <a:endParaRPr lang="es-MX" sz="1200" b="1" dirty="0">
              <a:latin typeface="Arial Narrow Bold"/>
              <a:cs typeface="Arial Narrow Bold"/>
            </a:endParaRPr>
          </a:p>
        </p:txBody>
      </p:sp>
      <p:sp>
        <p:nvSpPr>
          <p:cNvPr id="14" name="CuadroTexto 23"/>
          <p:cNvSpPr txBox="1"/>
          <p:nvPr/>
        </p:nvSpPr>
        <p:spPr>
          <a:xfrm>
            <a:off x="6376707" y="2242359"/>
            <a:ext cx="904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 smtClean="0">
                <a:latin typeface="Arial Narrow Bold"/>
                <a:cs typeface="Arial Narrow Bold"/>
              </a:rPr>
              <a:t>Propuesta</a:t>
            </a:r>
            <a:endParaRPr lang="es-MX" sz="1400" b="1" dirty="0">
              <a:latin typeface="Arial Narrow Bold"/>
              <a:cs typeface="Arial Narrow Bold"/>
            </a:endParaRPr>
          </a:p>
        </p:txBody>
      </p:sp>
      <p:sp>
        <p:nvSpPr>
          <p:cNvPr id="15" name="CuadroTexto 24"/>
          <p:cNvSpPr txBox="1"/>
          <p:nvPr/>
        </p:nvSpPr>
        <p:spPr>
          <a:xfrm>
            <a:off x="7039377" y="1723607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00" b="1" dirty="0" smtClean="0">
                <a:latin typeface="Arial Narrow Bold"/>
                <a:cs typeface="Arial Narrow Bold"/>
              </a:rPr>
              <a:t>Petición </a:t>
            </a:r>
          </a:p>
          <a:p>
            <a:pPr algn="ctr"/>
            <a:r>
              <a:rPr lang="es-MX" sz="1200" b="1" dirty="0">
                <a:latin typeface="Arial Narrow Bold"/>
                <a:cs typeface="Arial Narrow Bold"/>
              </a:rPr>
              <a:t>d</a:t>
            </a:r>
            <a:r>
              <a:rPr lang="es-MX" sz="1200" b="1" dirty="0" smtClean="0">
                <a:latin typeface="Arial Narrow Bold"/>
                <a:cs typeface="Arial Narrow Bold"/>
              </a:rPr>
              <a:t>e</a:t>
            </a:r>
            <a:br>
              <a:rPr lang="es-MX" sz="1200" b="1" dirty="0" smtClean="0">
                <a:latin typeface="Arial Narrow Bold"/>
                <a:cs typeface="Arial Narrow Bold"/>
              </a:rPr>
            </a:br>
            <a:r>
              <a:rPr lang="es-MX" sz="1200" b="1" dirty="0" smtClean="0">
                <a:latin typeface="Arial Narrow Bold"/>
                <a:cs typeface="Arial Narrow Bold"/>
              </a:rPr>
              <a:t>voto</a:t>
            </a:r>
            <a:endParaRPr lang="es-MX" sz="1200" b="1" dirty="0">
              <a:latin typeface="Arial Narrow Bold"/>
              <a:cs typeface="Arial Narrow Bold"/>
            </a:endParaRPr>
          </a:p>
        </p:txBody>
      </p:sp>
      <p:sp>
        <p:nvSpPr>
          <p:cNvPr id="16" name="CuadroTexto 28"/>
          <p:cNvSpPr txBox="1"/>
          <p:nvPr/>
        </p:nvSpPr>
        <p:spPr>
          <a:xfrm>
            <a:off x="3941038" y="4245456"/>
            <a:ext cx="1545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Diseña una estrategia de campaña con metas claras de posicionamiento, promoción y votación</a:t>
            </a:r>
          </a:p>
        </p:txBody>
      </p:sp>
      <p:sp>
        <p:nvSpPr>
          <p:cNvPr id="17" name="CuadroTexto 29"/>
          <p:cNvSpPr txBox="1"/>
          <p:nvPr/>
        </p:nvSpPr>
        <p:spPr>
          <a:xfrm>
            <a:off x="6161322" y="4337788"/>
            <a:ext cx="1545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Ejecuta las acciones concretas marcadas  en la estrategia de campaña</a:t>
            </a:r>
          </a:p>
        </p:txBody>
      </p:sp>
      <p:sp>
        <p:nvSpPr>
          <p:cNvPr id="18" name="CuadroTexto 30"/>
          <p:cNvSpPr txBox="1"/>
          <p:nvPr/>
        </p:nvSpPr>
        <p:spPr>
          <a:xfrm>
            <a:off x="5627877" y="6108829"/>
            <a:ext cx="257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Evalúa avances, nuevos escenarios, temas de coyuntura y ajusta la estrategia de campaña</a:t>
            </a:r>
          </a:p>
        </p:txBody>
      </p:sp>
      <p:sp>
        <p:nvSpPr>
          <p:cNvPr id="19" name="CuadroTexto 31"/>
          <p:cNvSpPr txBox="1"/>
          <p:nvPr/>
        </p:nvSpPr>
        <p:spPr>
          <a:xfrm>
            <a:off x="6355920" y="5275769"/>
            <a:ext cx="115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Diseña un plan de movilización y contención</a:t>
            </a:r>
          </a:p>
        </p:txBody>
      </p:sp>
      <p:sp>
        <p:nvSpPr>
          <p:cNvPr id="20" name="CuadroTexto 32"/>
          <p:cNvSpPr txBox="1"/>
          <p:nvPr/>
        </p:nvSpPr>
        <p:spPr>
          <a:xfrm>
            <a:off x="8111067" y="4253936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 Narrow"/>
                <a:cs typeface="Arial Narrow"/>
              </a:rPr>
              <a:t>Realiza la operación del día de la elección</a:t>
            </a:r>
          </a:p>
        </p:txBody>
      </p:sp>
      <p:cxnSp>
        <p:nvCxnSpPr>
          <p:cNvPr id="21" name="Conector recto de flecha 4"/>
          <p:cNvCxnSpPr/>
          <p:nvPr/>
        </p:nvCxnSpPr>
        <p:spPr>
          <a:xfrm>
            <a:off x="143435" y="2640967"/>
            <a:ext cx="3627360" cy="276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33"/>
          <p:cNvCxnSpPr/>
          <p:nvPr/>
        </p:nvCxnSpPr>
        <p:spPr>
          <a:xfrm flipV="1">
            <a:off x="3770794" y="2640967"/>
            <a:ext cx="1960309" cy="276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34"/>
          <p:cNvCxnSpPr/>
          <p:nvPr/>
        </p:nvCxnSpPr>
        <p:spPr>
          <a:xfrm>
            <a:off x="5731103" y="2640967"/>
            <a:ext cx="52323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36"/>
          <p:cNvCxnSpPr/>
          <p:nvPr/>
        </p:nvCxnSpPr>
        <p:spPr>
          <a:xfrm flipV="1">
            <a:off x="6254338" y="2643729"/>
            <a:ext cx="1186045" cy="1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40"/>
          <p:cNvCxnSpPr/>
          <p:nvPr/>
        </p:nvCxnSpPr>
        <p:spPr>
          <a:xfrm>
            <a:off x="7440383" y="2640967"/>
            <a:ext cx="1074295" cy="552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48"/>
          <p:cNvCxnSpPr/>
          <p:nvPr/>
        </p:nvCxnSpPr>
        <p:spPr>
          <a:xfrm>
            <a:off x="143435" y="247403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49"/>
          <p:cNvCxnSpPr/>
          <p:nvPr/>
        </p:nvCxnSpPr>
        <p:spPr>
          <a:xfrm>
            <a:off x="7453735" y="247403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50"/>
          <p:cNvCxnSpPr/>
          <p:nvPr/>
        </p:nvCxnSpPr>
        <p:spPr>
          <a:xfrm>
            <a:off x="6254338" y="247403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51"/>
          <p:cNvCxnSpPr/>
          <p:nvPr/>
        </p:nvCxnSpPr>
        <p:spPr>
          <a:xfrm>
            <a:off x="5731103" y="247403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52"/>
          <p:cNvCxnSpPr/>
          <p:nvPr/>
        </p:nvCxnSpPr>
        <p:spPr>
          <a:xfrm>
            <a:off x="3770794" y="247403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53"/>
          <p:cNvCxnSpPr/>
          <p:nvPr/>
        </p:nvCxnSpPr>
        <p:spPr>
          <a:xfrm>
            <a:off x="8531941" y="247403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n 32" descr="EM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6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8786" y="589415"/>
            <a:ext cx="9144000" cy="5627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4000" b="1" spc="-150" dirty="0" smtClean="0">
                <a:solidFill>
                  <a:srgbClr val="800000"/>
                </a:solidFill>
                <a:latin typeface="Myriad Pro"/>
                <a:ea typeface="+mn-ea"/>
                <a:cs typeface="Myriad Pro"/>
              </a:rPr>
              <a:t>Cuándo se decide el voto</a:t>
            </a:r>
            <a:endParaRPr lang="es-MX" sz="2400" b="1" spc="-150" dirty="0">
              <a:solidFill>
                <a:schemeClr val="accent1">
                  <a:lumMod val="50000"/>
                </a:schemeClr>
              </a:solidFill>
              <a:latin typeface="Myriad Pro"/>
              <a:ea typeface="+mn-ea"/>
              <a:cs typeface="Myriad Pro"/>
            </a:endParaRPr>
          </a:p>
          <a:p>
            <a:pPr algn="l"/>
            <a:endParaRPr lang="es-MX" sz="4000" b="1" spc="-150" dirty="0">
              <a:solidFill>
                <a:srgbClr val="800000"/>
              </a:solidFill>
              <a:latin typeface="Myriad Pro"/>
              <a:ea typeface="+mn-ea"/>
              <a:cs typeface="Myriad Pro"/>
            </a:endParaRPr>
          </a:p>
        </p:txBody>
      </p:sp>
      <p:graphicFrame>
        <p:nvGraphicFramePr>
          <p:cNvPr id="3" name="Marcador de conteni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603134"/>
              </p:ext>
            </p:extLst>
          </p:nvPr>
        </p:nvGraphicFramePr>
        <p:xfrm>
          <a:off x="58138" y="2385883"/>
          <a:ext cx="8856908" cy="207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6"/>
          <p:cNvSpPr txBox="1"/>
          <p:nvPr/>
        </p:nvSpPr>
        <p:spPr>
          <a:xfrm>
            <a:off x="133909" y="4148768"/>
            <a:ext cx="17324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>
                <a:cs typeface="Arial Narrow"/>
              </a:rPr>
              <a:t>Define sus posibilidades de </a:t>
            </a:r>
            <a:r>
              <a:rPr lang="es-MX" sz="1050" b="1" dirty="0" smtClean="0">
                <a:cs typeface="Arial Narrow"/>
              </a:rPr>
              <a:t>acceso</a:t>
            </a:r>
            <a:endParaRPr lang="es-MX" sz="1050" b="1" dirty="0">
              <a:cs typeface="Arial Narrow"/>
            </a:endParaRPr>
          </a:p>
        </p:txBody>
      </p:sp>
      <p:sp>
        <p:nvSpPr>
          <p:cNvPr id="7" name="CuadroTexto 9"/>
          <p:cNvSpPr txBox="1"/>
          <p:nvPr/>
        </p:nvSpPr>
        <p:spPr>
          <a:xfrm>
            <a:off x="1942152" y="4167820"/>
            <a:ext cx="17621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>
                <a:cs typeface="Arial Narrow"/>
              </a:rPr>
              <a:t>Establece </a:t>
            </a:r>
            <a:r>
              <a:rPr lang="es-MX" sz="1050" b="1" dirty="0" smtClean="0">
                <a:cs typeface="Arial Narrow"/>
              </a:rPr>
              <a:t>mensaje, contacta, negocia y moviliza</a:t>
            </a:r>
            <a:endParaRPr lang="es-MX" sz="1050" b="1" dirty="0">
              <a:cs typeface="Arial Narrow"/>
            </a:endParaRPr>
          </a:p>
        </p:txBody>
      </p:sp>
      <p:sp>
        <p:nvSpPr>
          <p:cNvPr id="9" name="CuadroTexto 15"/>
          <p:cNvSpPr txBox="1"/>
          <p:nvPr/>
        </p:nvSpPr>
        <p:spPr>
          <a:xfrm>
            <a:off x="143435" y="1862641"/>
            <a:ext cx="3627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 Narrow Bold"/>
                <a:cs typeface="Arial Narrow Bold"/>
              </a:rPr>
              <a:t>Precampaña</a:t>
            </a:r>
            <a:endParaRPr lang="es-MX" sz="2800" b="1" dirty="0">
              <a:latin typeface="Arial Narrow Bold"/>
              <a:cs typeface="Arial Narrow Bold"/>
            </a:endParaRPr>
          </a:p>
        </p:txBody>
      </p:sp>
      <p:sp>
        <p:nvSpPr>
          <p:cNvPr id="16" name="CuadroTexto 28"/>
          <p:cNvSpPr txBox="1"/>
          <p:nvPr/>
        </p:nvSpPr>
        <p:spPr>
          <a:xfrm>
            <a:off x="3941038" y="4167820"/>
            <a:ext cx="1545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>
                <a:cs typeface="Arial Narrow"/>
              </a:rPr>
              <a:t>Estrategia: posicionamiento</a:t>
            </a:r>
            <a:r>
              <a:rPr lang="es-MX" sz="1050" b="1" dirty="0">
                <a:cs typeface="Arial Narrow"/>
              </a:rPr>
              <a:t>, promoción y votación</a:t>
            </a:r>
          </a:p>
        </p:txBody>
      </p:sp>
      <p:sp>
        <p:nvSpPr>
          <p:cNvPr id="17" name="CuadroTexto 29"/>
          <p:cNvSpPr txBox="1"/>
          <p:nvPr/>
        </p:nvSpPr>
        <p:spPr>
          <a:xfrm>
            <a:off x="6161322" y="4165264"/>
            <a:ext cx="1545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>
                <a:cs typeface="Arial Narrow"/>
              </a:rPr>
              <a:t>Ejecuta las </a:t>
            </a:r>
            <a:r>
              <a:rPr lang="es-MX" sz="1050" b="1" dirty="0" smtClean="0">
                <a:cs typeface="Arial Narrow"/>
              </a:rPr>
              <a:t>acciones y evalúa</a:t>
            </a:r>
            <a:endParaRPr lang="es-MX" sz="1050" b="1" dirty="0">
              <a:cs typeface="Arial Narrow"/>
            </a:endParaRPr>
          </a:p>
        </p:txBody>
      </p:sp>
      <p:sp>
        <p:nvSpPr>
          <p:cNvPr id="20" name="CuadroTexto 32"/>
          <p:cNvSpPr txBox="1"/>
          <p:nvPr/>
        </p:nvSpPr>
        <p:spPr>
          <a:xfrm>
            <a:off x="8145857" y="4176300"/>
            <a:ext cx="9500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>
                <a:cs typeface="Arial Narrow"/>
              </a:rPr>
              <a:t>Operación</a:t>
            </a:r>
            <a:endParaRPr lang="es-MX" sz="1050" b="1" dirty="0">
              <a:cs typeface="Arial Narrow"/>
            </a:endParaRPr>
          </a:p>
        </p:txBody>
      </p:sp>
      <p:cxnSp>
        <p:nvCxnSpPr>
          <p:cNvPr id="21" name="Conector recto de flecha 4"/>
          <p:cNvCxnSpPr/>
          <p:nvPr/>
        </p:nvCxnSpPr>
        <p:spPr>
          <a:xfrm>
            <a:off x="143435" y="2692727"/>
            <a:ext cx="3627360" cy="276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33"/>
          <p:cNvCxnSpPr/>
          <p:nvPr/>
        </p:nvCxnSpPr>
        <p:spPr>
          <a:xfrm flipV="1">
            <a:off x="3770794" y="2692727"/>
            <a:ext cx="2046558" cy="276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36"/>
          <p:cNvCxnSpPr/>
          <p:nvPr/>
        </p:nvCxnSpPr>
        <p:spPr>
          <a:xfrm>
            <a:off x="5847968" y="2692727"/>
            <a:ext cx="1592415" cy="276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40"/>
          <p:cNvCxnSpPr/>
          <p:nvPr/>
        </p:nvCxnSpPr>
        <p:spPr>
          <a:xfrm>
            <a:off x="7440383" y="2692727"/>
            <a:ext cx="1074295" cy="552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48"/>
          <p:cNvCxnSpPr/>
          <p:nvPr/>
        </p:nvCxnSpPr>
        <p:spPr>
          <a:xfrm>
            <a:off x="143435" y="252579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49"/>
          <p:cNvCxnSpPr/>
          <p:nvPr/>
        </p:nvCxnSpPr>
        <p:spPr>
          <a:xfrm>
            <a:off x="7453735" y="252579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51"/>
          <p:cNvCxnSpPr/>
          <p:nvPr/>
        </p:nvCxnSpPr>
        <p:spPr>
          <a:xfrm>
            <a:off x="5834615" y="252579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52"/>
          <p:cNvCxnSpPr/>
          <p:nvPr/>
        </p:nvCxnSpPr>
        <p:spPr>
          <a:xfrm>
            <a:off x="3770794" y="252579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53"/>
          <p:cNvCxnSpPr/>
          <p:nvPr/>
        </p:nvCxnSpPr>
        <p:spPr>
          <a:xfrm>
            <a:off x="8531941" y="2525796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15"/>
          <p:cNvSpPr txBox="1"/>
          <p:nvPr/>
        </p:nvSpPr>
        <p:spPr>
          <a:xfrm>
            <a:off x="6242638" y="1859770"/>
            <a:ext cx="2302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 Narrow Bold"/>
                <a:cs typeface="Arial Narrow Bold"/>
              </a:rPr>
              <a:t>Campaña</a:t>
            </a:r>
            <a:endParaRPr lang="es-MX" sz="2800" b="1" dirty="0">
              <a:latin typeface="Arial Narrow Bold"/>
              <a:cs typeface="Arial Narrow Bold"/>
            </a:endParaRPr>
          </a:p>
        </p:txBody>
      </p:sp>
      <p:sp>
        <p:nvSpPr>
          <p:cNvPr id="39" name="CuadroTexto 15"/>
          <p:cNvSpPr txBox="1"/>
          <p:nvPr/>
        </p:nvSpPr>
        <p:spPr>
          <a:xfrm>
            <a:off x="3770794" y="1859769"/>
            <a:ext cx="1960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 Narrow Bold"/>
                <a:cs typeface="Arial Narrow Bold"/>
              </a:rPr>
              <a:t>Inter</a:t>
            </a:r>
            <a:endParaRPr lang="es-MX" sz="2800" b="1" dirty="0">
              <a:latin typeface="Arial Narrow Bold"/>
              <a:cs typeface="Arial Narrow Bold"/>
            </a:endParaRPr>
          </a:p>
        </p:txBody>
      </p:sp>
      <p:sp>
        <p:nvSpPr>
          <p:cNvPr id="64" name="CuadroTexto 63"/>
          <p:cNvSpPr txBox="1"/>
          <p:nvPr/>
        </p:nvSpPr>
        <p:spPr>
          <a:xfrm>
            <a:off x="1262080" y="5177941"/>
            <a:ext cx="94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21%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5" name="CuadroTexto 64"/>
          <p:cNvSpPr txBox="1"/>
          <p:nvPr/>
        </p:nvSpPr>
        <p:spPr>
          <a:xfrm>
            <a:off x="3277430" y="5166932"/>
            <a:ext cx="94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25%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6" name="CuadroTexto 65"/>
          <p:cNvSpPr txBox="1"/>
          <p:nvPr/>
        </p:nvSpPr>
        <p:spPr>
          <a:xfrm>
            <a:off x="6015919" y="5171057"/>
            <a:ext cx="94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30%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7" name="CuadroTexto 66"/>
          <p:cNvSpPr txBox="1"/>
          <p:nvPr/>
        </p:nvSpPr>
        <p:spPr>
          <a:xfrm>
            <a:off x="8160661" y="5167783"/>
            <a:ext cx="94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12%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8" name="CuadroTexto 67"/>
          <p:cNvSpPr txBox="1"/>
          <p:nvPr/>
        </p:nvSpPr>
        <p:spPr>
          <a:xfrm>
            <a:off x="7433727" y="5166605"/>
            <a:ext cx="94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10%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CuadroTexto 68"/>
          <p:cNvSpPr txBox="1"/>
          <p:nvPr/>
        </p:nvSpPr>
        <p:spPr>
          <a:xfrm>
            <a:off x="-52011" y="5175069"/>
            <a:ext cx="1035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spc="-150" dirty="0">
                <a:solidFill>
                  <a:srgbClr val="800000"/>
                </a:solidFill>
                <a:latin typeface="Myriad Pro"/>
                <a:cs typeface="Myriad Pro"/>
              </a:rPr>
              <a:t>2012</a:t>
            </a:r>
            <a:endParaRPr lang="es-MX" sz="28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sp>
        <p:nvSpPr>
          <p:cNvPr id="76" name="CuadroTexto 75"/>
          <p:cNvSpPr txBox="1"/>
          <p:nvPr/>
        </p:nvSpPr>
        <p:spPr>
          <a:xfrm>
            <a:off x="-43132" y="5684804"/>
            <a:ext cx="1440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(n=</a:t>
            </a:r>
            <a:r>
              <a:rPr lang="es-MX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dirty="0" smtClean="0">
                <a:solidFill>
                  <a:prstClr val="black"/>
                </a:solidFill>
                <a:latin typeface="Calibri"/>
              </a:rPr>
              <a:t>19,920)</a:t>
            </a:r>
          </a:p>
          <a:p>
            <a:pPr algn="ctr"/>
            <a:r>
              <a:rPr lang="es-MX" dirty="0" smtClean="0">
                <a:solidFill>
                  <a:prstClr val="black"/>
                </a:solidFill>
                <a:latin typeface="Calibri"/>
              </a:rPr>
              <a:t>(+/- 1%)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8576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6" grpId="0"/>
      <p:bldP spid="17" grpId="0"/>
      <p:bldP spid="20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424019" y="3463420"/>
            <a:ext cx="5782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Al investigador le corresponde </a:t>
            </a:r>
            <a:r>
              <a:rPr lang="es-MX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diseñar, realizar, interpretar y explicar</a:t>
            </a:r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 cada estudio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5679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ABC del investigador (3)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5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58786" y="589410"/>
            <a:ext cx="9144000" cy="5627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4000" b="1" spc="-150" dirty="0" smtClean="0">
                <a:solidFill>
                  <a:srgbClr val="800000"/>
                </a:solidFill>
                <a:latin typeface="Myriad Pro"/>
                <a:ea typeface="+mn-ea"/>
                <a:cs typeface="Myriad Pro"/>
              </a:rPr>
              <a:t>Cuándo, qué y cómo investigar</a:t>
            </a:r>
            <a:endParaRPr lang="es-MX" sz="4000" b="1" spc="-150" dirty="0">
              <a:solidFill>
                <a:srgbClr val="800000"/>
              </a:solidFill>
              <a:latin typeface="Myriad Pro"/>
              <a:ea typeface="+mn-ea"/>
              <a:cs typeface="Myriad Pro"/>
            </a:endParaRPr>
          </a:p>
        </p:txBody>
      </p:sp>
      <p:graphicFrame>
        <p:nvGraphicFramePr>
          <p:cNvPr id="3" name="Marcador de conteni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806043"/>
              </p:ext>
            </p:extLst>
          </p:nvPr>
        </p:nvGraphicFramePr>
        <p:xfrm>
          <a:off x="58138" y="2109841"/>
          <a:ext cx="8856908" cy="207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6"/>
          <p:cNvSpPr txBox="1"/>
          <p:nvPr/>
        </p:nvSpPr>
        <p:spPr>
          <a:xfrm>
            <a:off x="133909" y="4166020"/>
            <a:ext cx="17324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>
                <a:cs typeface="Arial Narrow"/>
              </a:rPr>
              <a:t>Define sus posibilidades de </a:t>
            </a:r>
            <a:r>
              <a:rPr lang="es-MX" sz="1050" b="1" dirty="0" smtClean="0">
                <a:cs typeface="Arial Narrow"/>
              </a:rPr>
              <a:t>acceso</a:t>
            </a:r>
            <a:endParaRPr lang="es-MX" sz="1050" b="1" dirty="0">
              <a:cs typeface="Arial Narrow"/>
            </a:endParaRPr>
          </a:p>
        </p:txBody>
      </p:sp>
      <p:sp>
        <p:nvSpPr>
          <p:cNvPr id="7" name="CuadroTexto 9"/>
          <p:cNvSpPr txBox="1"/>
          <p:nvPr/>
        </p:nvSpPr>
        <p:spPr>
          <a:xfrm>
            <a:off x="1942152" y="4185072"/>
            <a:ext cx="17621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>
                <a:cs typeface="Arial Narrow"/>
              </a:rPr>
              <a:t>Establece </a:t>
            </a:r>
            <a:r>
              <a:rPr lang="es-MX" sz="1050" b="1" dirty="0" smtClean="0">
                <a:cs typeface="Arial Narrow"/>
              </a:rPr>
              <a:t>mensaje, contacta, negocia y moviliza</a:t>
            </a:r>
            <a:endParaRPr lang="es-MX" sz="1050" b="1" dirty="0">
              <a:cs typeface="Arial Narrow"/>
            </a:endParaRPr>
          </a:p>
        </p:txBody>
      </p:sp>
      <p:sp>
        <p:nvSpPr>
          <p:cNvPr id="9" name="CuadroTexto 15"/>
          <p:cNvSpPr txBox="1"/>
          <p:nvPr/>
        </p:nvSpPr>
        <p:spPr>
          <a:xfrm>
            <a:off x="143435" y="1638360"/>
            <a:ext cx="3627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 Narrow Bold"/>
                <a:cs typeface="Arial Narrow Bold"/>
              </a:rPr>
              <a:t>Precampaña</a:t>
            </a:r>
            <a:endParaRPr lang="es-MX" sz="2800" b="1" dirty="0">
              <a:latin typeface="Arial Narrow Bold"/>
              <a:cs typeface="Arial Narrow Bold"/>
            </a:endParaRPr>
          </a:p>
        </p:txBody>
      </p:sp>
      <p:sp>
        <p:nvSpPr>
          <p:cNvPr id="16" name="CuadroTexto 28"/>
          <p:cNvSpPr txBox="1"/>
          <p:nvPr/>
        </p:nvSpPr>
        <p:spPr>
          <a:xfrm>
            <a:off x="3941038" y="3883144"/>
            <a:ext cx="1545755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cs typeface="Arial Narrow"/>
              </a:rPr>
              <a:t>Estrategia</a:t>
            </a:r>
          </a:p>
          <a:p>
            <a:pPr algn="ctr"/>
            <a:r>
              <a:rPr lang="es-MX" sz="1050" b="1" dirty="0" smtClean="0">
                <a:cs typeface="Arial Narrow"/>
              </a:rPr>
              <a:t>posicionamiento</a:t>
            </a:r>
            <a:r>
              <a:rPr lang="es-MX" sz="1050" b="1" dirty="0">
                <a:cs typeface="Arial Narrow"/>
              </a:rPr>
              <a:t>, promoción y votación</a:t>
            </a:r>
          </a:p>
        </p:txBody>
      </p:sp>
      <p:sp>
        <p:nvSpPr>
          <p:cNvPr id="17" name="CuadroTexto 29"/>
          <p:cNvSpPr txBox="1"/>
          <p:nvPr/>
        </p:nvSpPr>
        <p:spPr>
          <a:xfrm>
            <a:off x="6161322" y="4182516"/>
            <a:ext cx="1545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>
                <a:cs typeface="Arial Narrow"/>
              </a:rPr>
              <a:t>Ejecuta las </a:t>
            </a:r>
            <a:r>
              <a:rPr lang="es-MX" sz="1050" b="1" dirty="0" smtClean="0">
                <a:cs typeface="Arial Narrow"/>
              </a:rPr>
              <a:t>acciones y evalúa</a:t>
            </a:r>
            <a:endParaRPr lang="es-MX" sz="1050" b="1" dirty="0">
              <a:cs typeface="Arial Narrow"/>
            </a:endParaRPr>
          </a:p>
        </p:txBody>
      </p:sp>
      <p:sp>
        <p:nvSpPr>
          <p:cNvPr id="20" name="CuadroTexto 32"/>
          <p:cNvSpPr txBox="1"/>
          <p:nvPr/>
        </p:nvSpPr>
        <p:spPr>
          <a:xfrm>
            <a:off x="8145857" y="4193552"/>
            <a:ext cx="9500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50" b="1" dirty="0" smtClean="0">
                <a:cs typeface="Arial Narrow"/>
              </a:rPr>
              <a:t>Operación</a:t>
            </a:r>
            <a:endParaRPr lang="es-MX" sz="1050" b="1" dirty="0">
              <a:cs typeface="Arial Narrow"/>
            </a:endParaRPr>
          </a:p>
        </p:txBody>
      </p:sp>
      <p:cxnSp>
        <p:nvCxnSpPr>
          <p:cNvPr id="21" name="Conector recto de flecha 4"/>
          <p:cNvCxnSpPr/>
          <p:nvPr/>
        </p:nvCxnSpPr>
        <p:spPr>
          <a:xfrm>
            <a:off x="143435" y="2416685"/>
            <a:ext cx="3627360" cy="276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33"/>
          <p:cNvCxnSpPr/>
          <p:nvPr/>
        </p:nvCxnSpPr>
        <p:spPr>
          <a:xfrm flipV="1">
            <a:off x="3770794" y="2416685"/>
            <a:ext cx="2046558" cy="276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36"/>
          <p:cNvCxnSpPr/>
          <p:nvPr/>
        </p:nvCxnSpPr>
        <p:spPr>
          <a:xfrm>
            <a:off x="5847968" y="2416685"/>
            <a:ext cx="1592415" cy="276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40"/>
          <p:cNvCxnSpPr/>
          <p:nvPr/>
        </p:nvCxnSpPr>
        <p:spPr>
          <a:xfrm>
            <a:off x="7440383" y="2416685"/>
            <a:ext cx="1074295" cy="552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48"/>
          <p:cNvCxnSpPr/>
          <p:nvPr/>
        </p:nvCxnSpPr>
        <p:spPr>
          <a:xfrm>
            <a:off x="143435" y="2249754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49"/>
          <p:cNvCxnSpPr/>
          <p:nvPr/>
        </p:nvCxnSpPr>
        <p:spPr>
          <a:xfrm>
            <a:off x="7453735" y="2249754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51"/>
          <p:cNvCxnSpPr/>
          <p:nvPr/>
        </p:nvCxnSpPr>
        <p:spPr>
          <a:xfrm>
            <a:off x="5834615" y="2249754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52"/>
          <p:cNvCxnSpPr/>
          <p:nvPr/>
        </p:nvCxnSpPr>
        <p:spPr>
          <a:xfrm>
            <a:off x="3770794" y="2249754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53"/>
          <p:cNvCxnSpPr/>
          <p:nvPr/>
        </p:nvCxnSpPr>
        <p:spPr>
          <a:xfrm>
            <a:off x="8531941" y="2249754"/>
            <a:ext cx="0" cy="3393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n 32" descr="EM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229332"/>
            <a:ext cx="786262" cy="378279"/>
          </a:xfrm>
          <a:prstGeom prst="rect">
            <a:avLst/>
          </a:prstGeom>
        </p:spPr>
      </p:pic>
      <p:sp>
        <p:nvSpPr>
          <p:cNvPr id="38" name="CuadroTexto 15"/>
          <p:cNvSpPr txBox="1"/>
          <p:nvPr/>
        </p:nvSpPr>
        <p:spPr>
          <a:xfrm>
            <a:off x="6242638" y="1635489"/>
            <a:ext cx="2302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 Narrow Bold"/>
                <a:cs typeface="Arial Narrow Bold"/>
              </a:rPr>
              <a:t>Campaña</a:t>
            </a:r>
            <a:endParaRPr lang="es-MX" sz="2800" b="1" dirty="0">
              <a:latin typeface="Arial Narrow Bold"/>
              <a:cs typeface="Arial Narrow Bold"/>
            </a:endParaRPr>
          </a:p>
        </p:txBody>
      </p:sp>
      <p:sp>
        <p:nvSpPr>
          <p:cNvPr id="39" name="CuadroTexto 15"/>
          <p:cNvSpPr txBox="1"/>
          <p:nvPr/>
        </p:nvSpPr>
        <p:spPr>
          <a:xfrm>
            <a:off x="3770794" y="1635488"/>
            <a:ext cx="1960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latin typeface="Arial Narrow Bold"/>
                <a:cs typeface="Arial Narrow Bold"/>
              </a:rPr>
              <a:t>Inter</a:t>
            </a:r>
            <a:endParaRPr lang="es-MX" sz="2800" b="1" dirty="0">
              <a:latin typeface="Arial Narrow Bold"/>
              <a:cs typeface="Arial Narrow Bold"/>
            </a:endParaRPr>
          </a:p>
        </p:txBody>
      </p:sp>
      <p:sp>
        <p:nvSpPr>
          <p:cNvPr id="45" name="54 CuadroTexto"/>
          <p:cNvSpPr txBox="1"/>
          <p:nvPr/>
        </p:nvSpPr>
        <p:spPr>
          <a:xfrm>
            <a:off x="4157926" y="5996936"/>
            <a:ext cx="1250830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400" b="1" dirty="0" smtClean="0">
                <a:solidFill>
                  <a:prstClr val="white"/>
                </a:solidFill>
                <a:cs typeface="+mn-cs"/>
              </a:rPr>
              <a:t>Minería electoral</a:t>
            </a:r>
            <a:endParaRPr lang="es-MX" sz="1400" b="1" dirty="0">
              <a:solidFill>
                <a:prstClr val="white"/>
              </a:solidFill>
              <a:cs typeface="+mn-cs"/>
            </a:endParaRPr>
          </a:p>
        </p:txBody>
      </p:sp>
      <p:sp>
        <p:nvSpPr>
          <p:cNvPr id="10" name="Llamada ovalada 9"/>
          <p:cNvSpPr/>
          <p:nvPr/>
        </p:nvSpPr>
        <p:spPr>
          <a:xfrm>
            <a:off x="4546974" y="5439363"/>
            <a:ext cx="555631" cy="432792"/>
          </a:xfrm>
          <a:prstGeom prst="wedgeEllipseCallou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endParaRPr lang="es-MX" sz="1400" b="1">
              <a:solidFill>
                <a:prstClr val="white"/>
              </a:solidFill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4586117" y="4973166"/>
            <a:ext cx="472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8370229" y="4978917"/>
            <a:ext cx="472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Llamada ovalada 53"/>
          <p:cNvSpPr/>
          <p:nvPr/>
        </p:nvSpPr>
        <p:spPr>
          <a:xfrm>
            <a:off x="6726585" y="5436492"/>
            <a:ext cx="555631" cy="432792"/>
          </a:xfrm>
          <a:prstGeom prst="wedgeEllipseCallou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endParaRPr lang="es-MX" sz="1400" b="1">
              <a:solidFill>
                <a:prstClr val="white"/>
              </a:solidFill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6765728" y="4970295"/>
            <a:ext cx="472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Llamada ovalada 55"/>
          <p:cNvSpPr/>
          <p:nvPr/>
        </p:nvSpPr>
        <p:spPr>
          <a:xfrm>
            <a:off x="205026" y="5453743"/>
            <a:ext cx="555631" cy="432792"/>
          </a:xfrm>
          <a:prstGeom prst="wedgeEllipseCallou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endParaRPr lang="es-MX" sz="1400" b="1">
              <a:solidFill>
                <a:prstClr val="white"/>
              </a:solidFill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244169" y="4987546"/>
            <a:ext cx="472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Llamada ovalada 57"/>
          <p:cNvSpPr/>
          <p:nvPr/>
        </p:nvSpPr>
        <p:spPr>
          <a:xfrm>
            <a:off x="1222936" y="5436490"/>
            <a:ext cx="555631" cy="432792"/>
          </a:xfrm>
          <a:prstGeom prst="wedgeEllipseCallou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endParaRPr lang="es-MX" sz="1400" b="1">
              <a:solidFill>
                <a:prstClr val="white"/>
              </a:solidFill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1262079" y="4970293"/>
            <a:ext cx="472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Llamada ovalada 59"/>
          <p:cNvSpPr/>
          <p:nvPr/>
        </p:nvSpPr>
        <p:spPr>
          <a:xfrm>
            <a:off x="2620409" y="5445115"/>
            <a:ext cx="555631" cy="432792"/>
          </a:xfrm>
          <a:prstGeom prst="wedgeEllipseCallou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endParaRPr lang="es-MX" sz="1400" b="1">
              <a:solidFill>
                <a:prstClr val="white"/>
              </a:solidFill>
            </a:endParaRPr>
          </a:p>
        </p:txBody>
      </p:sp>
      <p:sp>
        <p:nvSpPr>
          <p:cNvPr id="61" name="CuadroTexto 60"/>
          <p:cNvSpPr txBox="1"/>
          <p:nvPr/>
        </p:nvSpPr>
        <p:spPr>
          <a:xfrm>
            <a:off x="2659552" y="4978918"/>
            <a:ext cx="472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54 CuadroTexto"/>
          <p:cNvSpPr txBox="1"/>
          <p:nvPr/>
        </p:nvSpPr>
        <p:spPr>
          <a:xfrm>
            <a:off x="6376352" y="5996936"/>
            <a:ext cx="1250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400" b="1" dirty="0" smtClean="0">
                <a:solidFill>
                  <a:schemeClr val="accent1">
                    <a:lumMod val="75000"/>
                  </a:schemeClr>
                </a:solidFill>
                <a:cs typeface="+mn-cs"/>
              </a:rPr>
              <a:t>Tracking</a:t>
            </a:r>
            <a:endParaRPr lang="es-MX" sz="1400" b="1" dirty="0">
              <a:solidFill>
                <a:schemeClr val="accent1">
                  <a:lumMod val="75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08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6" grpId="0"/>
      <p:bldP spid="17" grpId="0"/>
      <p:bldP spid="20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424019" y="3463420"/>
            <a:ext cx="5782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El investigador </a:t>
            </a:r>
            <a:r>
              <a:rPr lang="es-MX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no es el estratega electoral</a:t>
            </a:r>
            <a:endParaRPr lang="es-MX" sz="4000" b="1" spc="-150" dirty="0" smtClean="0">
              <a:solidFill>
                <a:srgbClr val="141F3E"/>
              </a:solidFill>
              <a:latin typeface="Myriad Pro"/>
              <a:cs typeface="Myriad Pro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5679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ABC del investigador (4)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0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054" y="986904"/>
            <a:ext cx="6480720" cy="577797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890926" y="1012024"/>
            <a:ext cx="788007" cy="196922"/>
          </a:xfrm>
          <a:prstGeom prst="rect">
            <a:avLst/>
          </a:prstGeom>
        </p:spPr>
        <p:txBody>
          <a:bodyPr wrap="square" lIns="73097" tIns="36549" rIns="73097" bIns="36549">
            <a:spAutoFit/>
          </a:bodyPr>
          <a:lstStyle/>
          <a:p>
            <a:pPr algn="ctr"/>
            <a:r>
              <a:rPr lang="es-ES" sz="800" dirty="0">
                <a:solidFill>
                  <a:srgbClr val="000090"/>
                </a:solidFill>
                <a:latin typeface="Arial Black"/>
                <a:cs typeface="Arial Black"/>
              </a:rPr>
              <a:t>Candidato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323751" y="997393"/>
            <a:ext cx="738876" cy="443144"/>
          </a:xfrm>
          <a:prstGeom prst="rect">
            <a:avLst/>
          </a:prstGeom>
        </p:spPr>
        <p:txBody>
          <a:bodyPr wrap="square" lIns="73097" tIns="36549" rIns="73097" bIns="36549">
            <a:spAutoFit/>
          </a:bodyPr>
          <a:lstStyle/>
          <a:p>
            <a:pPr algn="ctr"/>
            <a:r>
              <a:rPr lang="es-ES" sz="800" dirty="0">
                <a:solidFill>
                  <a:srgbClr val="000090"/>
                </a:solidFill>
                <a:latin typeface="Helvetica "/>
                <a:cs typeface="Helvetica "/>
              </a:rPr>
              <a:t>Despacho</a:t>
            </a:r>
          </a:p>
          <a:p>
            <a:pPr algn="ctr"/>
            <a:r>
              <a:rPr lang="es-ES" sz="800" dirty="0">
                <a:solidFill>
                  <a:srgbClr val="000090"/>
                </a:solidFill>
                <a:latin typeface="Helvetica "/>
                <a:cs typeface="Helvetica "/>
              </a:rPr>
              <a:t>Consultoría</a:t>
            </a:r>
          </a:p>
          <a:p>
            <a:pPr algn="ctr"/>
            <a:r>
              <a:rPr lang="es-ES" sz="800" dirty="0">
                <a:solidFill>
                  <a:srgbClr val="000090"/>
                </a:solidFill>
                <a:latin typeface="Helvetica "/>
                <a:cs typeface="Helvetica "/>
              </a:rPr>
              <a:t>Asesores</a:t>
            </a:r>
            <a:endParaRPr lang="es-ES" sz="800" dirty="0">
              <a:solidFill>
                <a:srgbClr val="000090"/>
              </a:solidFill>
            </a:endParaRPr>
          </a:p>
        </p:txBody>
      </p:sp>
      <p:sp>
        <p:nvSpPr>
          <p:cNvPr id="6" name="Rectángulo 9"/>
          <p:cNvSpPr/>
          <p:nvPr/>
        </p:nvSpPr>
        <p:spPr>
          <a:xfrm>
            <a:off x="2178644" y="2015534"/>
            <a:ext cx="675708" cy="320033"/>
          </a:xfrm>
          <a:prstGeom prst="rect">
            <a:avLst/>
          </a:prstGeom>
        </p:spPr>
        <p:txBody>
          <a:bodyPr wrap="square" lIns="73097" tIns="36549" rIns="73097" bIns="36549">
            <a:spAutoFit/>
          </a:bodyPr>
          <a:lstStyle/>
          <a:p>
            <a:pPr algn="ctr"/>
            <a:r>
              <a:rPr lang="es-ES" sz="800" dirty="0">
                <a:solidFill>
                  <a:srgbClr val="000090"/>
                </a:solidFill>
                <a:latin typeface="Helvetica "/>
                <a:cs typeface="Helvetica "/>
              </a:rPr>
              <a:t>Secretario</a:t>
            </a:r>
          </a:p>
          <a:p>
            <a:pPr algn="ctr"/>
            <a:r>
              <a:rPr lang="es-ES" sz="800" dirty="0">
                <a:solidFill>
                  <a:srgbClr val="000090"/>
                </a:solidFill>
                <a:latin typeface="Helvetica "/>
                <a:cs typeface="Helvetica "/>
              </a:rPr>
              <a:t>Particular</a:t>
            </a:r>
            <a:endParaRPr lang="es-ES" sz="800" dirty="0">
              <a:solidFill>
                <a:srgbClr val="000090"/>
              </a:solidFill>
            </a:endParaRPr>
          </a:p>
        </p:txBody>
      </p:sp>
      <p:sp>
        <p:nvSpPr>
          <p:cNvPr id="7" name="Rectángulo 13"/>
          <p:cNvSpPr/>
          <p:nvPr/>
        </p:nvSpPr>
        <p:spPr>
          <a:xfrm>
            <a:off x="3019736" y="6229965"/>
            <a:ext cx="892925" cy="593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107" tIns="7107" rIns="7107" bIns="7107" numCol="1" spcCol="1015" anchor="ctr" anchorCtr="0">
            <a:noAutofit/>
          </a:bodyPr>
          <a:lstStyle/>
          <a:p>
            <a:pPr algn="ctr" defTabSz="497467">
              <a:lnSpc>
                <a:spcPct val="90000"/>
              </a:lnSpc>
              <a:spcAft>
                <a:spcPct val="35000"/>
              </a:spcAft>
            </a:pPr>
            <a:r>
              <a:rPr lang="es-ES" sz="1400" b="1" dirty="0">
                <a:solidFill>
                  <a:schemeClr val="bg1"/>
                </a:solidFill>
                <a:latin typeface="Arial Narrow"/>
                <a:cs typeface="Arial Narrow"/>
              </a:rPr>
              <a:t>Estructuras</a:t>
            </a:r>
          </a:p>
        </p:txBody>
      </p:sp>
      <p:sp>
        <p:nvSpPr>
          <p:cNvPr id="8" name="Rectángulo 14"/>
          <p:cNvSpPr/>
          <p:nvPr/>
        </p:nvSpPr>
        <p:spPr>
          <a:xfrm>
            <a:off x="4215043" y="6229965"/>
            <a:ext cx="892925" cy="593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107" tIns="7107" rIns="7107" bIns="7107" numCol="1" spcCol="1015" anchor="ctr" anchorCtr="0">
            <a:noAutofit/>
          </a:bodyPr>
          <a:lstStyle/>
          <a:p>
            <a:pPr algn="ctr" defTabSz="497467">
              <a:lnSpc>
                <a:spcPct val="90000"/>
              </a:lnSpc>
              <a:spcAft>
                <a:spcPct val="35000"/>
              </a:spcAft>
            </a:pPr>
            <a:r>
              <a:rPr lang="es-ES" sz="1400" b="1" dirty="0">
                <a:solidFill>
                  <a:schemeClr val="bg1"/>
                </a:solidFill>
                <a:latin typeface="Arial Narrow"/>
                <a:cs typeface="Arial Narrow"/>
              </a:rPr>
              <a:t>Brigadas</a:t>
            </a:r>
          </a:p>
        </p:txBody>
      </p:sp>
      <p:sp>
        <p:nvSpPr>
          <p:cNvPr id="11" name="Rectángulo 21"/>
          <p:cNvSpPr/>
          <p:nvPr/>
        </p:nvSpPr>
        <p:spPr>
          <a:xfrm>
            <a:off x="5591306" y="4275944"/>
            <a:ext cx="573937" cy="258478"/>
          </a:xfrm>
          <a:prstGeom prst="rect">
            <a:avLst/>
          </a:prstGeom>
        </p:spPr>
        <p:txBody>
          <a:bodyPr wrap="square" lIns="73097" tIns="36549" rIns="73097" bIns="36549">
            <a:spAutoFit/>
          </a:bodyPr>
          <a:lstStyle/>
          <a:p>
            <a:pPr algn="ctr"/>
            <a:r>
              <a:rPr lang="es-ES" sz="600" dirty="0">
                <a:solidFill>
                  <a:srgbClr val="000090"/>
                </a:solidFill>
                <a:latin typeface="Helvetica "/>
                <a:cs typeface="Helvetica "/>
              </a:rPr>
              <a:t>Atención </a:t>
            </a:r>
          </a:p>
          <a:p>
            <a:pPr algn="ctr"/>
            <a:r>
              <a:rPr lang="es-ES" sz="600" dirty="0">
                <a:solidFill>
                  <a:srgbClr val="000090"/>
                </a:solidFill>
                <a:latin typeface="Helvetica "/>
                <a:cs typeface="Helvetica "/>
              </a:rPr>
              <a:t>Ciudadana</a:t>
            </a:r>
            <a:endParaRPr lang="es-ES" sz="600" dirty="0">
              <a:solidFill>
                <a:srgbClr val="000090"/>
              </a:solidFill>
            </a:endParaRPr>
          </a:p>
        </p:txBody>
      </p:sp>
      <p:sp>
        <p:nvSpPr>
          <p:cNvPr id="15" name="Forma libre 33"/>
          <p:cNvSpPr/>
          <p:nvPr/>
        </p:nvSpPr>
        <p:spPr>
          <a:xfrm rot="10800000">
            <a:off x="6286321" y="3164982"/>
            <a:ext cx="963773" cy="1746608"/>
          </a:xfrm>
          <a:custGeom>
            <a:avLst/>
            <a:gdLst>
              <a:gd name="connsiteX0" fmla="*/ 444480 w 444480"/>
              <a:gd name="connsiteY0" fmla="*/ 0 h 222257"/>
              <a:gd name="connsiteX1" fmla="*/ 0 w 444480"/>
              <a:gd name="connsiteY1" fmla="*/ 0 h 222257"/>
              <a:gd name="connsiteX2" fmla="*/ 0 w 444480"/>
              <a:gd name="connsiteY2" fmla="*/ 222257 h 222257"/>
              <a:gd name="connsiteX3" fmla="*/ 0 w 444480"/>
              <a:gd name="connsiteY3" fmla="*/ 222257 h 22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480" h="222257">
                <a:moveTo>
                  <a:pt x="444480" y="0"/>
                </a:moveTo>
                <a:lnTo>
                  <a:pt x="0" y="0"/>
                </a:lnTo>
                <a:lnTo>
                  <a:pt x="0" y="222257"/>
                </a:lnTo>
                <a:lnTo>
                  <a:pt x="0" y="222257"/>
                </a:lnTo>
              </a:path>
            </a:pathLst>
          </a:custGeom>
          <a:noFill/>
          <a:ln w="3175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3097" tIns="36549" rIns="73097" bIns="36549" rtlCol="0" anchor="ctr"/>
          <a:lstStyle/>
          <a:p>
            <a:pPr algn="ctr"/>
            <a:endParaRPr lang="es-ES"/>
          </a:p>
        </p:txBody>
      </p:sp>
      <p:sp>
        <p:nvSpPr>
          <p:cNvPr id="16" name="CuadroTexto 37"/>
          <p:cNvSpPr txBox="1"/>
          <p:nvPr/>
        </p:nvSpPr>
        <p:spPr>
          <a:xfrm>
            <a:off x="2762075" y="1174942"/>
            <a:ext cx="999665" cy="258478"/>
          </a:xfrm>
          <a:prstGeom prst="rect">
            <a:avLst/>
          </a:prstGeom>
          <a:noFill/>
        </p:spPr>
        <p:txBody>
          <a:bodyPr wrap="square" lIns="73097" tIns="36549" rIns="73097" bIns="36549" rtlCol="0">
            <a:spAutoFit/>
          </a:bodyPr>
          <a:lstStyle/>
          <a:p>
            <a:pPr algn="ctr"/>
            <a:r>
              <a:rPr lang="es-ES" sz="600" dirty="0">
                <a:solidFill>
                  <a:srgbClr val="000090"/>
                </a:solidFill>
                <a:latin typeface="Helvetica "/>
                <a:cs typeface="Helvetica "/>
              </a:rPr>
              <a:t>Estudios cualitativos y cuantitativos completos</a:t>
            </a:r>
          </a:p>
        </p:txBody>
      </p:sp>
      <p:sp>
        <p:nvSpPr>
          <p:cNvPr id="19" name="Forma libre 40"/>
          <p:cNvSpPr/>
          <p:nvPr/>
        </p:nvSpPr>
        <p:spPr>
          <a:xfrm rot="5400000">
            <a:off x="6366099" y="871321"/>
            <a:ext cx="604019" cy="1194460"/>
          </a:xfrm>
          <a:custGeom>
            <a:avLst/>
            <a:gdLst>
              <a:gd name="connsiteX0" fmla="*/ 444480 w 444480"/>
              <a:gd name="connsiteY0" fmla="*/ 0 h 222257"/>
              <a:gd name="connsiteX1" fmla="*/ 0 w 444480"/>
              <a:gd name="connsiteY1" fmla="*/ 0 h 222257"/>
              <a:gd name="connsiteX2" fmla="*/ 0 w 444480"/>
              <a:gd name="connsiteY2" fmla="*/ 222257 h 222257"/>
              <a:gd name="connsiteX3" fmla="*/ 0 w 444480"/>
              <a:gd name="connsiteY3" fmla="*/ 222257 h 22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480" h="222257">
                <a:moveTo>
                  <a:pt x="444480" y="0"/>
                </a:moveTo>
                <a:lnTo>
                  <a:pt x="0" y="0"/>
                </a:lnTo>
                <a:lnTo>
                  <a:pt x="0" y="222257"/>
                </a:lnTo>
                <a:lnTo>
                  <a:pt x="0" y="222257"/>
                </a:lnTo>
              </a:path>
            </a:pathLst>
          </a:custGeom>
          <a:noFill/>
          <a:ln w="3175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3097" tIns="36549" rIns="73097" bIns="36549" rtlCol="0" anchor="ctr"/>
          <a:lstStyle/>
          <a:p>
            <a:pPr algn="ctr"/>
            <a:endParaRPr lang="es-ES"/>
          </a:p>
        </p:txBody>
      </p:sp>
      <p:pic>
        <p:nvPicPr>
          <p:cNvPr id="22" name="Imagen 21" descr="EM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/>
        </p:nvSpPr>
        <p:spPr>
          <a:xfrm>
            <a:off x="258786" y="209853"/>
            <a:ext cx="9144000" cy="5627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4000" b="1" spc="-150" dirty="0" smtClean="0">
                <a:solidFill>
                  <a:srgbClr val="800000"/>
                </a:solidFill>
                <a:latin typeface="Myriad Pro"/>
                <a:ea typeface="+mn-ea"/>
                <a:cs typeface="Myriad Pro"/>
              </a:rPr>
              <a:t>Uso de la información</a:t>
            </a:r>
          </a:p>
          <a:p>
            <a:pPr algn="l"/>
            <a:endParaRPr lang="es-MX" sz="4000" b="1" spc="-150" dirty="0">
              <a:solidFill>
                <a:srgbClr val="800000"/>
              </a:solidFill>
              <a:latin typeface="Myriad Pro"/>
              <a:ea typeface="+mn-ea"/>
              <a:cs typeface="Myriad Pro"/>
            </a:endParaRPr>
          </a:p>
        </p:txBody>
      </p:sp>
      <p:cxnSp>
        <p:nvCxnSpPr>
          <p:cNvPr id="24" name="Conector recto 2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74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  <p:bldP spid="16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/>
          <p:cNvSpPr txBox="1"/>
          <p:nvPr/>
        </p:nvSpPr>
        <p:spPr>
          <a:xfrm>
            <a:off x="2424019" y="3463420"/>
            <a:ext cx="5782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Si se decide publicar: </a:t>
            </a:r>
            <a:r>
              <a:rPr lang="es-MX" sz="4000" b="1" spc="-150" dirty="0">
                <a:solidFill>
                  <a:srgbClr val="800000"/>
                </a:solidFill>
                <a:latin typeface="Myriad Pro"/>
                <a:cs typeface="Myriad Pro"/>
              </a:rPr>
              <a:t>datos integrales </a:t>
            </a:r>
            <a:r>
              <a:rPr lang="es-MX" sz="4000" b="1" spc="-150" dirty="0" smtClean="0">
                <a:solidFill>
                  <a:srgbClr val="141F3E"/>
                </a:solidFill>
                <a:latin typeface="Myriad Pro"/>
                <a:cs typeface="Myriad Pro"/>
              </a:rPr>
              <a:t>y contextualizados</a:t>
            </a:r>
          </a:p>
        </p:txBody>
      </p:sp>
      <p:sp>
        <p:nvSpPr>
          <p:cNvPr id="3" name="TextBox 16"/>
          <p:cNvSpPr txBox="1"/>
          <p:nvPr/>
        </p:nvSpPr>
        <p:spPr>
          <a:xfrm>
            <a:off x="246147" y="544608"/>
            <a:ext cx="5679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ABC del investigador (5)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3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/>
          <p:cNvSpPr txBox="1"/>
          <p:nvPr/>
        </p:nvSpPr>
        <p:spPr>
          <a:xfrm>
            <a:off x="2640856" y="4598061"/>
            <a:ext cx="563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r">
              <a:defRPr sz="3200" b="1" spc="-300">
                <a:solidFill>
                  <a:srgbClr val="141F3E"/>
                </a:solidFill>
                <a:latin typeface="Myriad Pro"/>
                <a:cs typeface="Myriad Pro"/>
              </a:defRPr>
            </a:lvl1pPr>
          </a:lstStyle>
          <a:p>
            <a:r>
              <a:rPr lang="es-ES" spc="-150" dirty="0" smtClean="0"/>
              <a:t>Estudios del “Augurio”:</a:t>
            </a:r>
          </a:p>
          <a:p>
            <a:r>
              <a:rPr lang="es-ES_tradnl" i="1" spc="-150" dirty="0" smtClean="0"/>
              <a:t>Más allá de lo evidente</a:t>
            </a:r>
            <a:endParaRPr lang="es-ES_tradnl" i="1" spc="-150" dirty="0"/>
          </a:p>
        </p:txBody>
      </p:sp>
      <p:sp>
        <p:nvSpPr>
          <p:cNvPr id="4" name="TextBox 16"/>
          <p:cNvSpPr txBox="1"/>
          <p:nvPr/>
        </p:nvSpPr>
        <p:spPr>
          <a:xfrm>
            <a:off x="694267" y="1286480"/>
            <a:ext cx="5342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A manera de conclusión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pic>
        <p:nvPicPr>
          <p:cNvPr id="5" name="Imagen 4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685801" y="0"/>
            <a:ext cx="0" cy="1972733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/>
          <p:cNvSpPr txBox="1"/>
          <p:nvPr/>
        </p:nvSpPr>
        <p:spPr>
          <a:xfrm>
            <a:off x="1047990" y="2492896"/>
            <a:ext cx="71785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r">
              <a:defRPr sz="3200" b="1" spc="-300">
                <a:solidFill>
                  <a:srgbClr val="141F3E"/>
                </a:solidFill>
                <a:latin typeface="Myriad Pro"/>
                <a:cs typeface="Myriad Pro"/>
              </a:defRPr>
            </a:lvl1pPr>
          </a:lstStyle>
          <a:p>
            <a:pPr algn="l"/>
            <a:r>
              <a:rPr lang="es-ES" spc="-150" dirty="0"/>
              <a:t>La información </a:t>
            </a:r>
            <a:r>
              <a:rPr lang="es-ES" spc="-150" dirty="0" smtClean="0"/>
              <a:t>por </a:t>
            </a:r>
            <a:r>
              <a:rPr lang="es-ES" spc="-150" dirty="0">
                <a:solidFill>
                  <a:srgbClr val="800000"/>
                </a:solidFill>
              </a:rPr>
              <a:t>encuestas</a:t>
            </a:r>
            <a:r>
              <a:rPr lang="es-ES" spc="-150" dirty="0" smtClean="0"/>
              <a:t> debe </a:t>
            </a:r>
            <a:r>
              <a:rPr lang="es-ES" spc="-150" dirty="0"/>
              <a:t>constituirse en </a:t>
            </a:r>
            <a:r>
              <a:rPr lang="es-ES" spc="-150" dirty="0" smtClean="0">
                <a:solidFill>
                  <a:srgbClr val="800000"/>
                </a:solidFill>
              </a:rPr>
              <a:t>un </a:t>
            </a:r>
            <a:r>
              <a:rPr lang="es-ES" spc="-150" dirty="0">
                <a:solidFill>
                  <a:srgbClr val="800000"/>
                </a:solidFill>
              </a:rPr>
              <a:t>componente </a:t>
            </a:r>
            <a:r>
              <a:rPr lang="es-ES" spc="-150" dirty="0"/>
              <a:t>del </a:t>
            </a:r>
            <a:r>
              <a:rPr lang="es-ES" spc="-150" dirty="0" smtClean="0"/>
              <a:t>mapa que </a:t>
            </a:r>
            <a:r>
              <a:rPr lang="es-ES" spc="-150" dirty="0" smtClean="0"/>
              <a:t>indica </a:t>
            </a:r>
            <a:r>
              <a:rPr lang="es-ES" spc="-150" dirty="0"/>
              <a:t>dónde </a:t>
            </a:r>
            <a:r>
              <a:rPr lang="es-ES" spc="-150" dirty="0" smtClean="0"/>
              <a:t>estás </a:t>
            </a:r>
            <a:r>
              <a:rPr lang="es-ES" spc="-150" dirty="0" smtClean="0"/>
              <a:t>y cómo </a:t>
            </a:r>
            <a:r>
              <a:rPr lang="es-ES" spc="-150" dirty="0"/>
              <a:t>llegar al punto deseado</a:t>
            </a:r>
            <a:endParaRPr lang="es-ES_tradnl" spc="-150" dirty="0"/>
          </a:p>
        </p:txBody>
      </p:sp>
      <p:pic>
        <p:nvPicPr>
          <p:cNvPr id="4" name="Imagen 3" descr="E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8" b="25831"/>
          <a:stretch/>
        </p:blipFill>
        <p:spPr>
          <a:xfrm>
            <a:off x="58137" y="6410481"/>
            <a:ext cx="786262" cy="378279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8280401" y="3437467"/>
            <a:ext cx="0" cy="332740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685801" y="0"/>
            <a:ext cx="0" cy="1972733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6"/>
          <p:cNvSpPr txBox="1"/>
          <p:nvPr/>
        </p:nvSpPr>
        <p:spPr>
          <a:xfrm>
            <a:off x="962135" y="544608"/>
            <a:ext cx="4132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Objeto primordial</a:t>
            </a:r>
            <a:endParaRPr lang="es-ES_tradnl" sz="4000" b="1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61615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1773488" y="1756576"/>
            <a:ext cx="556915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0000" b="1" kern="800" spc="-150" dirty="0" smtClean="0">
                <a:solidFill>
                  <a:srgbClr val="141F3E"/>
                </a:solidFill>
                <a:latin typeface="Myriad Pro"/>
                <a:cs typeface="Myriad Pro"/>
              </a:rPr>
              <a:t>¡Gracias!</a:t>
            </a:r>
            <a:endParaRPr lang="es-ES_tradnl" sz="10000" b="1" kern="800" spc="-150" dirty="0">
              <a:solidFill>
                <a:srgbClr val="141F3E"/>
              </a:solidFill>
              <a:latin typeface="Myriad Pro"/>
              <a:cs typeface="Myriad Pro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2500607" y="3988599"/>
            <a:ext cx="41478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Dirk Zavala R.</a:t>
            </a:r>
          </a:p>
          <a:p>
            <a:pPr algn="ctr"/>
            <a:r>
              <a:rPr lang="es-ES_tradnl" sz="2800" b="1" spc="-150" dirty="0" err="1" smtClean="0">
                <a:solidFill>
                  <a:srgbClr val="800000"/>
                </a:solidFill>
                <a:latin typeface="Myriad Pro"/>
                <a:cs typeface="Myriad Pro"/>
              </a:rPr>
              <a:t>zavala</a:t>
            </a:r>
            <a:r>
              <a:rPr lang="es-ES_tradnl" sz="2800" spc="-150" dirty="0" err="1" smtClean="0">
                <a:solidFill>
                  <a:srgbClr val="800000"/>
                </a:solidFill>
                <a:latin typeface="Myriad Pro"/>
                <a:cs typeface="Myriad Pro"/>
              </a:rPr>
              <a:t>@espaciomuestral.com</a:t>
            </a:r>
            <a:endParaRPr lang="es-ES_tradnl" sz="2800" spc="-150" dirty="0" smtClean="0">
              <a:solidFill>
                <a:srgbClr val="800000"/>
              </a:solidFill>
              <a:latin typeface="Myriad Pro"/>
              <a:cs typeface="Myriad Pro"/>
            </a:endParaRPr>
          </a:p>
          <a:p>
            <a:pPr algn="ctr"/>
            <a:r>
              <a:rPr lang="es-ES_tradnl" sz="2800" b="1" spc="-150" dirty="0" smtClean="0">
                <a:solidFill>
                  <a:srgbClr val="800000"/>
                </a:solidFill>
                <a:latin typeface="Myriad Pro"/>
                <a:cs typeface="Myriad Pro"/>
              </a:rPr>
              <a:t>@</a:t>
            </a:r>
            <a:r>
              <a:rPr lang="es-ES_tradnl" sz="2800" b="1" spc="-150" dirty="0" err="1" smtClean="0">
                <a:solidFill>
                  <a:srgbClr val="800000"/>
                </a:solidFill>
                <a:latin typeface="Myriad Pro"/>
                <a:cs typeface="Myriad Pro"/>
              </a:rPr>
              <a:t>dirk</a:t>
            </a:r>
            <a:r>
              <a:rPr lang="es-ES_tradnl" sz="2800" spc="-150" dirty="0" err="1" smtClean="0">
                <a:solidFill>
                  <a:srgbClr val="800000"/>
                </a:solidFill>
                <a:latin typeface="Myriad Pro"/>
                <a:cs typeface="Myriad Pro"/>
              </a:rPr>
              <a:t>zavala</a:t>
            </a:r>
            <a:endParaRPr lang="es-ES_tradnl" sz="2800" spc="-150" dirty="0">
              <a:solidFill>
                <a:srgbClr val="800000"/>
              </a:solidFill>
              <a:latin typeface="Myriad Pro"/>
              <a:cs typeface="Myriad Pro"/>
            </a:endParaRPr>
          </a:p>
        </p:txBody>
      </p:sp>
      <p:pic>
        <p:nvPicPr>
          <p:cNvPr id="6" name="Picture 4" descr="EM_Logo_7.5_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928" y="404664"/>
            <a:ext cx="2235200" cy="1040850"/>
          </a:xfrm>
          <a:prstGeom prst="rect">
            <a:avLst/>
          </a:prstGeom>
        </p:spPr>
      </p:pic>
      <p:sp>
        <p:nvSpPr>
          <p:cNvPr id="7" name="TextBox 5"/>
          <p:cNvSpPr txBox="1"/>
          <p:nvPr/>
        </p:nvSpPr>
        <p:spPr>
          <a:xfrm>
            <a:off x="3450840" y="5903687"/>
            <a:ext cx="22423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600" b="1" dirty="0" smtClean="0">
                <a:solidFill>
                  <a:srgbClr val="7F7F7F"/>
                </a:solidFill>
              </a:rPr>
              <a:t>Espacio Muestral S.C.</a:t>
            </a:r>
          </a:p>
          <a:p>
            <a:pPr algn="ctr"/>
            <a:r>
              <a:rPr lang="es-ES_tradnl" sz="600" dirty="0" smtClean="0">
                <a:solidFill>
                  <a:srgbClr val="7F7F7F"/>
                </a:solidFill>
              </a:rPr>
              <a:t>INVESTIGACIÓN SOCIAL Y ESTADÍSTICA APLICADA</a:t>
            </a:r>
            <a:br>
              <a:rPr lang="es-ES_tradnl" sz="600" dirty="0" smtClean="0">
                <a:solidFill>
                  <a:srgbClr val="7F7F7F"/>
                </a:solidFill>
              </a:rPr>
            </a:br>
            <a:r>
              <a:rPr lang="es-ES_tradnl" sz="600" dirty="0" smtClean="0">
                <a:solidFill>
                  <a:srgbClr val="7F7F7F"/>
                </a:solidFill>
              </a:rPr>
              <a:t>Carretera Picacho Ajusco No. 130-603</a:t>
            </a:r>
          </a:p>
          <a:p>
            <a:pPr algn="ctr"/>
            <a:r>
              <a:rPr lang="es-ES_tradnl" sz="600" dirty="0" smtClean="0">
                <a:solidFill>
                  <a:srgbClr val="7F7F7F"/>
                </a:solidFill>
              </a:rPr>
              <a:t>Col. Jardines de la Montaña, Tlalpan C.P. 14280 Ciudad de México.</a:t>
            </a:r>
            <a:br>
              <a:rPr lang="es-ES_tradnl" sz="600" dirty="0" smtClean="0">
                <a:solidFill>
                  <a:srgbClr val="7F7F7F"/>
                </a:solidFill>
              </a:rPr>
            </a:br>
            <a:r>
              <a:rPr lang="es-ES_tradnl" sz="600" dirty="0" err="1" smtClean="0">
                <a:solidFill>
                  <a:srgbClr val="7F7F7F"/>
                </a:solidFill>
              </a:rPr>
              <a:t>www.</a:t>
            </a:r>
            <a:r>
              <a:rPr lang="es-ES_tradnl" sz="600" b="1" dirty="0" err="1" smtClean="0">
                <a:solidFill>
                  <a:srgbClr val="7F7F7F"/>
                </a:solidFill>
              </a:rPr>
              <a:t>espaciomuestral</a:t>
            </a:r>
            <a:r>
              <a:rPr lang="es-ES_tradnl" sz="600" dirty="0" err="1" smtClean="0">
                <a:solidFill>
                  <a:srgbClr val="7F7F7F"/>
                </a:solidFill>
              </a:rPr>
              <a:t>.com.mx</a:t>
            </a:r>
            <a:endParaRPr lang="es-ES_tradnl" sz="600" dirty="0">
              <a:solidFill>
                <a:srgbClr val="7F7F7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3256107" y="4944524"/>
            <a:ext cx="389466" cy="3894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4750" y1="35250" x2="64750" y2="35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3468" y="4495793"/>
            <a:ext cx="440266" cy="44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6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468</Words>
  <Application>Microsoft Office PowerPoint</Application>
  <PresentationFormat>Presentación en pantalla (4:3)</PresentationFormat>
  <Paragraphs>133</Paragraphs>
  <Slides>17</Slides>
  <Notes>0</Notes>
  <HiddenSlides>3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Arial Narrow</vt:lpstr>
      <vt:lpstr>Arial Narrow Bold</vt:lpstr>
      <vt:lpstr>Calibri</vt:lpstr>
      <vt:lpstr>Helvetica </vt:lpstr>
      <vt:lpstr>Myriad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Dirk Zavala R.</dc:creator>
  <cp:lastModifiedBy>Dirk Zavala</cp:lastModifiedBy>
  <cp:revision>72</cp:revision>
  <dcterms:created xsi:type="dcterms:W3CDTF">2015-01-30T13:02:45Z</dcterms:created>
  <dcterms:modified xsi:type="dcterms:W3CDTF">2016-12-06T15:02:25Z</dcterms:modified>
</cp:coreProperties>
</file>