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3" r:id="rId7"/>
    <p:sldId id="260" r:id="rId8"/>
    <p:sldId id="262" r:id="rId9"/>
    <p:sldId id="264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50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613-0EF7-4240-80E0-FB480C5257FB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BB25-A6BB-48AD-A117-CB6E8F3AA77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306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613-0EF7-4240-80E0-FB480C5257FB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BB25-A6BB-48AD-A117-CB6E8F3AA77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613-0EF7-4240-80E0-FB480C5257FB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BB25-A6BB-48AD-A117-CB6E8F3AA77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4269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613-0EF7-4240-80E0-FB480C5257FB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BB25-A6BB-48AD-A117-CB6E8F3AA77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7688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613-0EF7-4240-80E0-FB480C5257FB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BB25-A6BB-48AD-A117-CB6E8F3AA77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257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613-0EF7-4240-80E0-FB480C5257FB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BB25-A6BB-48AD-A117-CB6E8F3AA77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9101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613-0EF7-4240-80E0-FB480C5257FB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BB25-A6BB-48AD-A117-CB6E8F3AA77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713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613-0EF7-4240-80E0-FB480C5257FB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BB25-A6BB-48AD-A117-CB6E8F3AA77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123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613-0EF7-4240-80E0-FB480C5257FB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BB25-A6BB-48AD-A117-CB6E8F3AA77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0260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613-0EF7-4240-80E0-FB480C5257FB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BB25-A6BB-48AD-A117-CB6E8F3AA77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3266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613-0EF7-4240-80E0-FB480C5257FB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BB25-A6BB-48AD-A117-CB6E8F3AA77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933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6E613-0EF7-4240-80E0-FB480C5257FB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BBB25-A6BB-48AD-A117-CB6E8F3AA77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715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/>
          </a:bodyPr>
          <a:lstStyle/>
          <a:p>
            <a:r>
              <a:rPr lang="es-419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Pron</a:t>
            </a:r>
            <a:r>
              <a:rPr lang="es-419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ósticos e incertidumbre electoral</a:t>
            </a:r>
            <a:endParaRPr lang="es-MX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79311"/>
            <a:ext cx="9144000" cy="2747247"/>
          </a:xfrm>
        </p:spPr>
        <p:txBody>
          <a:bodyPr>
            <a:normAutofit/>
          </a:bodyPr>
          <a:lstStyle/>
          <a:p>
            <a:endParaRPr lang="es-419" sz="3600" dirty="0" smtClean="0"/>
          </a:p>
          <a:p>
            <a:r>
              <a:rPr lang="es-419" sz="3600" b="1" dirty="0" smtClean="0"/>
              <a:t>Javier Aparicio </a:t>
            </a:r>
          </a:p>
          <a:p>
            <a:r>
              <a:rPr lang="es-MX" sz="3600" dirty="0" smtClean="0"/>
              <a:t>@</a:t>
            </a:r>
            <a:r>
              <a:rPr lang="es-MX" sz="3600" dirty="0" err="1" smtClean="0"/>
              <a:t>javieraparicio</a:t>
            </a:r>
            <a:endParaRPr lang="es-419" sz="3600" dirty="0" smtClean="0"/>
          </a:p>
          <a:p>
            <a:r>
              <a:rPr lang="es-419" sz="2800" dirty="0" smtClean="0"/>
              <a:t>Diciembre 6, 2016</a:t>
            </a:r>
          </a:p>
          <a:p>
            <a:endParaRPr lang="es-MX" sz="3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874706"/>
              </p:ext>
            </p:extLst>
          </p:nvPr>
        </p:nvGraphicFramePr>
        <p:xfrm>
          <a:off x="10415789" y="4252175"/>
          <a:ext cx="1219200" cy="149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3" imgW="1771429" imgH="2172003" progId="">
                  <p:embed/>
                </p:oleObj>
              </mc:Choice>
              <mc:Fallback>
                <p:oleObj r:id="rId3" imgW="1771429" imgH="2172003" progId="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5789" y="4252175"/>
                        <a:ext cx="1219200" cy="1493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751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1847" y="0"/>
            <a:ext cx="10515600" cy="1325563"/>
          </a:xfrm>
        </p:spPr>
        <p:txBody>
          <a:bodyPr/>
          <a:lstStyle/>
          <a:p>
            <a:r>
              <a:rPr lang="es-419" b="1" dirty="0" smtClean="0"/>
              <a:t>Un mapa cambiante: 1952 - 2012</a:t>
            </a:r>
            <a:endParaRPr lang="es-MX" b="1" dirty="0"/>
          </a:p>
        </p:txBody>
      </p:sp>
      <p:pic>
        <p:nvPicPr>
          <p:cNvPr id="4" name="1 Imagen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2328" y="1039762"/>
            <a:ext cx="8669264" cy="58182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22173" y="6141492"/>
            <a:ext cx="1787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 smtClean="0"/>
              <a:t>270towin.com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205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0904" y="174057"/>
            <a:ext cx="10515600" cy="1325563"/>
          </a:xfrm>
        </p:spPr>
        <p:txBody>
          <a:bodyPr/>
          <a:lstStyle/>
          <a:p>
            <a:r>
              <a:rPr lang="es-419" b="1" dirty="0" smtClean="0"/>
              <a:t>Swing states 2016</a:t>
            </a:r>
            <a:endParaRPr lang="es-MX" b="1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8549" y="1248832"/>
            <a:ext cx="8876564" cy="539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2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b="1" dirty="0" smtClean="0"/>
              <a:t>Mapa 8 noviembre 2016 por la noche</a:t>
            </a:r>
            <a:endParaRPr lang="es-MX" b="1" dirty="0"/>
          </a:p>
        </p:txBody>
      </p:sp>
      <p:pic>
        <p:nvPicPr>
          <p:cNvPr id="4" name="2 Imagen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1063" y="1397023"/>
            <a:ext cx="7342734" cy="53122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22173" y="6141492"/>
            <a:ext cx="1787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 smtClean="0"/>
              <a:t>WSJ.com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89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b="1" dirty="0" smtClean="0"/>
              <a:t>Pronóstico FiveThirtyEight: prob(victoria)</a:t>
            </a:r>
            <a:endParaRPr lang="es-MX" b="1" dirty="0"/>
          </a:p>
        </p:txBody>
      </p:sp>
      <p:pic>
        <p:nvPicPr>
          <p:cNvPr id="4" name="1 Imagen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419" b="143"/>
          <a:stretch/>
        </p:blipFill>
        <p:spPr>
          <a:xfrm>
            <a:off x="507333" y="1394803"/>
            <a:ext cx="11420938" cy="482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b="1" dirty="0" smtClean="0"/>
              <a:t>Pronóstico NYT/Upshot: prob(victoria)</a:t>
            </a:r>
            <a:endParaRPr lang="es-MX" b="1" dirty="0"/>
          </a:p>
        </p:txBody>
      </p:sp>
      <p:pic>
        <p:nvPicPr>
          <p:cNvPr id="4" name="5 Imagen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0969" y="1615689"/>
            <a:ext cx="11434768" cy="486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52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b="1" dirty="0" smtClean="0"/>
              <a:t>Pronóstico Pollster: voto nacional</a:t>
            </a:r>
            <a:endParaRPr lang="es-MX" b="1" dirty="0"/>
          </a:p>
        </p:txBody>
      </p:sp>
      <p:pic>
        <p:nvPicPr>
          <p:cNvPr id="4" name="2 Imagen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6344" y="1295247"/>
            <a:ext cx="7601803" cy="546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5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b="1" dirty="0"/>
              <a:t>Pronóstico Pollster: voto </a:t>
            </a:r>
            <a:r>
              <a:rPr lang="es-419" b="1" dirty="0" smtClean="0"/>
              <a:t>nacional (suavizado)</a:t>
            </a:r>
            <a:endParaRPr lang="es-MX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4 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862" y="1346641"/>
            <a:ext cx="8221426" cy="540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56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b="1" dirty="0" smtClean="0"/>
              <a:t>Pronóstico FiveThirtyEight: Colegio Electoral</a:t>
            </a:r>
            <a:endParaRPr lang="es-MX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21" y="1489138"/>
            <a:ext cx="11012628" cy="5104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7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59</Words>
  <Application>Microsoft Office PowerPoint</Application>
  <PresentationFormat>Custom</PresentationFormat>
  <Paragraphs>15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Tema de Office</vt:lpstr>
      <vt:lpstr>Pronósticos e incertidumbre electoral</vt:lpstr>
      <vt:lpstr>Un mapa cambiante: 1952 - 2012</vt:lpstr>
      <vt:lpstr>Swing states 2016</vt:lpstr>
      <vt:lpstr>Mapa 8 noviembre 2016 por la noche</vt:lpstr>
      <vt:lpstr>Pronóstico FiveThirtyEight: prob(victoria)</vt:lpstr>
      <vt:lpstr>Pronóstico NYT/Upshot: prob(victoria)</vt:lpstr>
      <vt:lpstr>Pronóstico Pollster: voto nacional</vt:lpstr>
      <vt:lpstr>Pronóstico Pollster: voto nacional (suavizado)</vt:lpstr>
      <vt:lpstr>Pronóstico FiveThirtyEight: Colegio Electoral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Trump?</dc:title>
  <dc:creator>Javier Aparicio</dc:creator>
  <cp:lastModifiedBy>Javier Aparicio</cp:lastModifiedBy>
  <cp:revision>5</cp:revision>
  <dcterms:created xsi:type="dcterms:W3CDTF">2016-11-16T18:24:36Z</dcterms:created>
  <dcterms:modified xsi:type="dcterms:W3CDTF">2016-12-06T16:46:30Z</dcterms:modified>
</cp:coreProperties>
</file>