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56" r:id="rId2"/>
    <p:sldId id="258" r:id="rId3"/>
    <p:sldId id="261" r:id="rId4"/>
    <p:sldId id="259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1"/>
    <p:restoredTop sz="94595"/>
  </p:normalViewPr>
  <p:slideViewPr>
    <p:cSldViewPr snapToGrid="0" snapToObjects="1">
      <p:cViewPr varScale="1">
        <p:scale>
          <a:sx n="96" d="100"/>
          <a:sy n="96" d="100"/>
        </p:scale>
        <p:origin x="8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0554C-0E8D-4543-ABB9-537A34E9D05A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1127A-8301-D649-BF7C-24BAAC7B0D2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642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EAE0A-D41C-6C4D-A8B1-5FB736CEA932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36FA-C3B2-604F-8D32-B19DD3725EBE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56280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3169"/>
            <a:ext cx="9144000" cy="10213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3705639"/>
            <a:ext cx="54102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6459" y="261799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s-ES_tradnl" sz="6000" i="1" dirty="0" smtClean="0"/>
              <a:t>“Los censos han dejado de </a:t>
            </a:r>
            <a:r>
              <a:rPr lang="es-ES_tradnl" sz="6000" i="1" smtClean="0"/>
              <a:t>ser censos”</a:t>
            </a:r>
            <a:endParaRPr lang="es-ES_tradnl" sz="6000" i="1"/>
          </a:p>
        </p:txBody>
      </p:sp>
    </p:spTree>
    <p:extLst>
      <p:ext uri="{BB962C8B-B14F-4D97-AF65-F5344CB8AC3E}">
        <p14:creationId xmlns:p14="http://schemas.microsoft.com/office/powerpoint/2010/main" val="196163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6459" y="261799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s-ES_tradnl" sz="6600" smtClean="0"/>
              <a:t>Normalidad y</a:t>
            </a:r>
            <a:br>
              <a:rPr lang="es-ES_tradnl" sz="6600" smtClean="0"/>
            </a:br>
            <a:r>
              <a:rPr lang="es-ES_tradnl" sz="6600" dirty="0" smtClean="0"/>
              <a:t/>
            </a:r>
            <a:br>
              <a:rPr lang="es-ES_tradnl" sz="6600" dirty="0" smtClean="0"/>
            </a:br>
            <a:r>
              <a:rPr lang="es-ES_tradnl" sz="6600" dirty="0" smtClean="0"/>
              <a:t>“nueva” normalidad</a:t>
            </a:r>
            <a:endParaRPr lang="es-ES_tradnl" sz="6600" dirty="0"/>
          </a:p>
        </p:txBody>
      </p:sp>
    </p:spTree>
    <p:extLst>
      <p:ext uri="{BB962C8B-B14F-4D97-AF65-F5344CB8AC3E}">
        <p14:creationId xmlns:p14="http://schemas.microsoft.com/office/powerpoint/2010/main" val="154521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Nueva normalidad </a:t>
            </a:r>
            <a:r>
              <a:rPr lang="es-ES_tradnl" i="1" dirty="0" smtClean="0"/>
              <a:t>VICA</a:t>
            </a:r>
            <a:endParaRPr lang="es-ES_tradnl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_tradnl" sz="5800" dirty="0">
                <a:solidFill>
                  <a:srgbClr val="FFC000"/>
                </a:solidFill>
              </a:rPr>
              <a:t>V</a:t>
            </a:r>
            <a:r>
              <a:rPr lang="es-ES_tradnl" sz="4000" dirty="0"/>
              <a:t>olatilidad</a:t>
            </a:r>
          </a:p>
          <a:p>
            <a:pPr marL="0" indent="0">
              <a:buNone/>
            </a:pPr>
            <a:endParaRPr lang="es-ES_tradnl" sz="4000" dirty="0" smtClean="0"/>
          </a:p>
          <a:p>
            <a:pPr marL="0" indent="0">
              <a:buNone/>
            </a:pPr>
            <a:r>
              <a:rPr lang="es-ES_tradnl" sz="5800" dirty="0" smtClean="0">
                <a:solidFill>
                  <a:srgbClr val="FFC000"/>
                </a:solidFill>
              </a:rPr>
              <a:t>I</a:t>
            </a:r>
            <a:r>
              <a:rPr lang="es-ES_tradnl" sz="4000" dirty="0" smtClean="0"/>
              <a:t>ncertidumbre</a:t>
            </a:r>
            <a:endParaRPr lang="es-ES_tradnl" sz="4000" dirty="0"/>
          </a:p>
          <a:p>
            <a:pPr marL="0" indent="0">
              <a:buNone/>
            </a:pPr>
            <a:endParaRPr lang="es-ES_tradnl" sz="4000" dirty="0" smtClean="0"/>
          </a:p>
          <a:p>
            <a:pPr marL="0" indent="0">
              <a:buNone/>
            </a:pPr>
            <a:r>
              <a:rPr lang="es-ES_tradnl" sz="5800" dirty="0" smtClean="0">
                <a:solidFill>
                  <a:srgbClr val="FFC000"/>
                </a:solidFill>
              </a:rPr>
              <a:t>C</a:t>
            </a:r>
            <a:r>
              <a:rPr lang="es-ES_tradnl" sz="4000" dirty="0" smtClean="0"/>
              <a:t>omplejidad</a:t>
            </a:r>
            <a:endParaRPr lang="es-ES_tradnl" sz="4000" dirty="0"/>
          </a:p>
          <a:p>
            <a:pPr marL="0" indent="0">
              <a:buNone/>
            </a:pPr>
            <a:endParaRPr lang="es-ES_tradnl" sz="4000" dirty="0" smtClean="0"/>
          </a:p>
          <a:p>
            <a:pPr marL="0" indent="0">
              <a:buNone/>
            </a:pPr>
            <a:r>
              <a:rPr lang="es-ES_tradnl" sz="6400" dirty="0" smtClean="0">
                <a:solidFill>
                  <a:srgbClr val="FFC000"/>
                </a:solidFill>
              </a:rPr>
              <a:t>A</a:t>
            </a:r>
            <a:r>
              <a:rPr lang="es-ES_tradnl" sz="4000" dirty="0" smtClean="0"/>
              <a:t>mbigüedad</a:t>
            </a:r>
            <a:endParaRPr lang="es-ES_tradnl" sz="4000" dirty="0"/>
          </a:p>
        </p:txBody>
      </p:sp>
    </p:spTree>
    <p:extLst>
      <p:ext uri="{BB962C8B-B14F-4D97-AF65-F5344CB8AC3E}">
        <p14:creationId xmlns:p14="http://schemas.microsoft.com/office/powerpoint/2010/main" val="4259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Tentaciones equívocas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4400" dirty="0" smtClean="0"/>
          </a:p>
          <a:p>
            <a:pPr marL="0" indent="0" algn="ctr">
              <a:buNone/>
            </a:pPr>
            <a:r>
              <a:rPr lang="es-ES_tradnl" sz="4400" dirty="0" smtClean="0"/>
              <a:t>Ya nada funciona: todo está mal</a:t>
            </a:r>
          </a:p>
          <a:p>
            <a:pPr marL="0" indent="0" algn="ctr">
              <a:buNone/>
            </a:pPr>
            <a:endParaRPr lang="es-ES_tradnl" sz="4400" dirty="0" smtClean="0"/>
          </a:p>
          <a:p>
            <a:pPr marL="0" indent="0" algn="ctr">
              <a:buNone/>
            </a:pPr>
            <a:r>
              <a:rPr lang="es-ES_tradnl" sz="4400" dirty="0" smtClean="0"/>
              <a:t>No hay ningún problema: todo está bien</a:t>
            </a:r>
            <a:endParaRPr lang="es-ES_tradnl" sz="4400" dirty="0"/>
          </a:p>
        </p:txBody>
      </p:sp>
    </p:spTree>
    <p:extLst>
      <p:ext uri="{BB962C8B-B14F-4D97-AF65-F5344CB8AC3E}">
        <p14:creationId xmlns:p14="http://schemas.microsoft.com/office/powerpoint/2010/main" val="21237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pPr marL="0" indent="0" algn="ctr">
              <a:buNone/>
            </a:pPr>
            <a:endParaRPr lang="es-ES_tradnl" sz="4800" dirty="0" smtClean="0"/>
          </a:p>
          <a:p>
            <a:pPr marL="0" indent="0" algn="ctr">
              <a:buNone/>
            </a:pPr>
            <a:r>
              <a:rPr lang="es-ES_tradnl" sz="4800" dirty="0" smtClean="0"/>
              <a:t>Conservar </a:t>
            </a:r>
            <a:r>
              <a:rPr lang="es-ES_tradnl" sz="4800" dirty="0"/>
              <a:t>lo bueno,</a:t>
            </a:r>
            <a:br>
              <a:rPr lang="es-ES_tradnl" sz="4800" dirty="0"/>
            </a:br>
            <a:r>
              <a:rPr lang="es-ES_tradnl" sz="4800" dirty="0"/>
              <a:t>corregir lo que está </a:t>
            </a:r>
            <a:r>
              <a:rPr lang="es-ES_tradnl" sz="4800" dirty="0" smtClean="0"/>
              <a:t>mal	</a:t>
            </a:r>
            <a:endParaRPr lang="es-ES_tradnl" sz="48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Reto fundamental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262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4 preguntas clave en la fabricación de encuestas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¿A quién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¿Qué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¿Cómo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¿Cómo interpretar las respuestas?</a:t>
            </a:r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187541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5</a:t>
            </a:r>
            <a:r>
              <a:rPr lang="es-ES_tradnl" dirty="0" smtClean="0"/>
              <a:t> preguntas clave en la construcción del sentido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¿A quién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¿Qué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¿Cómo preguntar?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¿Cómo interpretar las respuestas?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3200" dirty="0" smtClean="0"/>
              <a:t>¿Qué otras evidencias emplear para contextualizar los resultados?</a:t>
            </a:r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26197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24</TotalTime>
  <Words>105</Words>
  <Application>Microsoft Macintosh PowerPoint</Application>
  <PresentationFormat>Presentación en pantalla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Calibri</vt:lpstr>
      <vt:lpstr>Century Gothic</vt:lpstr>
      <vt:lpstr>Arial</vt:lpstr>
      <vt:lpstr>Estela de condensación</vt:lpstr>
      <vt:lpstr>Presentación de PowerPoint</vt:lpstr>
      <vt:lpstr>“Los censos han dejado de ser censos”</vt:lpstr>
      <vt:lpstr>Normalidad y  “nueva” normalidad</vt:lpstr>
      <vt:lpstr>Nueva normalidad VICA</vt:lpstr>
      <vt:lpstr>Tentaciones equívocas</vt:lpstr>
      <vt:lpstr>Reto fundamental</vt:lpstr>
      <vt:lpstr>4 preguntas clave en la fabricación de encuestas</vt:lpstr>
      <vt:lpstr>5 preguntas clave en la construcción del sentido 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3</cp:revision>
  <dcterms:created xsi:type="dcterms:W3CDTF">2016-12-05T19:49:44Z</dcterms:created>
  <dcterms:modified xsi:type="dcterms:W3CDTF">2016-12-05T20:14:33Z</dcterms:modified>
</cp:coreProperties>
</file>