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4"/>
  </p:sldMasterIdLst>
  <p:notesMasterIdLst>
    <p:notesMasterId r:id="rId16"/>
  </p:notesMasterIdLst>
  <p:handoutMasterIdLst>
    <p:handoutMasterId r:id="rId17"/>
  </p:handoutMasterIdLst>
  <p:sldIdLst>
    <p:sldId id="840" r:id="rId5"/>
    <p:sldId id="841" r:id="rId6"/>
    <p:sldId id="851" r:id="rId7"/>
    <p:sldId id="846" r:id="rId8"/>
    <p:sldId id="852" r:id="rId9"/>
    <p:sldId id="853" r:id="rId10"/>
    <p:sldId id="845" r:id="rId11"/>
    <p:sldId id="847" r:id="rId12"/>
    <p:sldId id="854" r:id="rId13"/>
    <p:sldId id="848" r:id="rId14"/>
    <p:sldId id="850" r:id="rId15"/>
  </p:sldIdLst>
  <p:sldSz cx="12188825" cy="6858000"/>
  <p:notesSz cx="7023100" cy="93091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28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00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72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00" userDrawn="1">
          <p15:clr>
            <a:srgbClr val="A4A3A4"/>
          </p15:clr>
        </p15:guide>
        <p15:guide id="2" pos="5670">
          <p15:clr>
            <a:srgbClr val="A4A3A4"/>
          </p15:clr>
        </p15:guide>
        <p15:guide id="3" pos="10759">
          <p15:clr>
            <a:srgbClr val="A4A3A4"/>
          </p15:clr>
        </p15:guide>
        <p15:guide id="4" orient="horz" pos="2206">
          <p15:clr>
            <a:srgbClr val="A4A3A4"/>
          </p15:clr>
        </p15:guide>
        <p15:guide id="5" pos="3839">
          <p15:clr>
            <a:srgbClr val="A4A3A4"/>
          </p15:clr>
        </p15:guide>
        <p15:guide id="6" pos="72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0551"/>
    <a:srgbClr val="16AFD8"/>
    <a:srgbClr val="FFD61C"/>
    <a:srgbClr val="F1883A"/>
    <a:srgbClr val="71BB4B"/>
    <a:srgbClr val="5F3488"/>
    <a:srgbClr val="909090"/>
    <a:srgbClr val="DC4BB9"/>
    <a:srgbClr val="1DA7D5"/>
    <a:srgbClr val="8020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99" autoAdjust="0"/>
    <p:restoredTop sz="89853" autoAdjust="0"/>
  </p:normalViewPr>
  <p:slideViewPr>
    <p:cSldViewPr showGuides="1">
      <p:cViewPr>
        <p:scale>
          <a:sx n="70" d="100"/>
          <a:sy n="70" d="100"/>
        </p:scale>
        <p:origin x="48" y="-120"/>
      </p:cViewPr>
      <p:guideLst>
        <p:guide orient="horz" pos="2200"/>
        <p:guide pos="5670"/>
        <p:guide pos="10759"/>
        <p:guide orient="horz" pos="2206"/>
        <p:guide pos="3839"/>
        <p:guide pos="728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43979" cy="465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317" tIns="46659" rIns="93317" bIns="46659" numCol="1" anchor="t" anchorCtr="0" compatLnSpc="1">
            <a:prstTxWarp prst="textNoShape">
              <a:avLst/>
            </a:prstTxWarp>
          </a:bodyPr>
          <a:lstStyle>
            <a:lvl1pPr defTabSz="933261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7531" y="0"/>
            <a:ext cx="3043979" cy="465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317" tIns="46659" rIns="93317" bIns="46659" numCol="1" anchor="t" anchorCtr="0" compatLnSpc="1">
            <a:prstTxWarp prst="textNoShape">
              <a:avLst/>
            </a:prstTxWarp>
          </a:bodyPr>
          <a:lstStyle>
            <a:lvl1pPr algn="r" defTabSz="933261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41738"/>
            <a:ext cx="3043979" cy="465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317" tIns="46659" rIns="93317" bIns="46659" numCol="1" anchor="b" anchorCtr="0" compatLnSpc="1">
            <a:prstTxWarp prst="textNoShape">
              <a:avLst/>
            </a:prstTxWarp>
          </a:bodyPr>
          <a:lstStyle>
            <a:lvl1pPr defTabSz="933261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7531" y="8841738"/>
            <a:ext cx="3043979" cy="465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317" tIns="46659" rIns="93317" bIns="46659" numCol="1" anchor="b" anchorCtr="0" compatLnSpc="1">
            <a:prstTxWarp prst="textNoShape">
              <a:avLst/>
            </a:prstTxWarp>
          </a:bodyPr>
          <a:lstStyle>
            <a:lvl1pPr algn="r" defTabSz="933261" eaLnBrk="1" hangingPunct="1">
              <a:defRPr sz="1200"/>
            </a:lvl1pPr>
          </a:lstStyle>
          <a:p>
            <a:pPr>
              <a:defRPr/>
            </a:pPr>
            <a:fld id="{343F958A-5D90-4E51-9E36-01C43093323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618252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43979" cy="465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317" tIns="46659" rIns="93317" bIns="46659" numCol="1" anchor="t" anchorCtr="0" compatLnSpc="1">
            <a:prstTxWarp prst="textNoShape">
              <a:avLst/>
            </a:prstTxWarp>
          </a:bodyPr>
          <a:lstStyle>
            <a:lvl1pPr defTabSz="933261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7531" y="0"/>
            <a:ext cx="3043979" cy="465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317" tIns="46659" rIns="93317" bIns="46659" numCol="1" anchor="t" anchorCtr="0" compatLnSpc="1">
            <a:prstTxWarp prst="textNoShape">
              <a:avLst/>
            </a:prstTxWarp>
          </a:bodyPr>
          <a:lstStyle>
            <a:lvl1pPr algn="r" defTabSz="933261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9575" y="698500"/>
            <a:ext cx="6203950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946" y="4422459"/>
            <a:ext cx="5617208" cy="4188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317" tIns="46659" rIns="93317" bIns="466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41738"/>
            <a:ext cx="3043979" cy="465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317" tIns="46659" rIns="93317" bIns="46659" numCol="1" anchor="b" anchorCtr="0" compatLnSpc="1">
            <a:prstTxWarp prst="textNoShape">
              <a:avLst/>
            </a:prstTxWarp>
          </a:bodyPr>
          <a:lstStyle>
            <a:lvl1pPr defTabSz="933261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7531" y="8841738"/>
            <a:ext cx="3043979" cy="465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317" tIns="46659" rIns="93317" bIns="46659" numCol="1" anchor="b" anchorCtr="0" compatLnSpc="1">
            <a:prstTxWarp prst="textNoShape">
              <a:avLst/>
            </a:prstTxWarp>
          </a:bodyPr>
          <a:lstStyle>
            <a:lvl1pPr algn="r" defTabSz="933261" eaLnBrk="1" hangingPunct="1">
              <a:defRPr sz="1200"/>
            </a:lvl1pPr>
          </a:lstStyle>
          <a:p>
            <a:pPr>
              <a:defRPr/>
            </a:pPr>
            <a:fld id="{57B22B84-B952-4032-94F2-2678C66398C8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688939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624" algn="l" defTabSz="9142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49" algn="l" defTabSz="9142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75" algn="l" defTabSz="9142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99" algn="l" defTabSz="9142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exia - Template Portada-2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085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_Ve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" y="0"/>
            <a:ext cx="12176448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2422004" y="4149080"/>
            <a:ext cx="158417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Arial "/>
                <a:cs typeface="Arial "/>
              </a:defRPr>
            </a:lvl1pPr>
          </a:lstStyle>
          <a:p>
            <a:pPr lvl="0"/>
            <a:r>
              <a:rPr lang="es-ES_tradnl" dirty="0"/>
              <a:t>00_0000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2422004" y="4725144"/>
            <a:ext cx="158417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Arial "/>
                <a:cs typeface="Arial "/>
              </a:defRPr>
            </a:lvl1pPr>
          </a:lstStyle>
          <a:p>
            <a:pPr lvl="0"/>
            <a:r>
              <a:rPr lang="es-ES_tradnl" dirty="0"/>
              <a:t>Mes, año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222204" y="4149080"/>
            <a:ext cx="3168352" cy="432048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7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 "/>
                <a:cs typeface="Arial "/>
              </a:defRPr>
            </a:lvl1pPr>
          </a:lstStyle>
          <a:p>
            <a:pPr lvl="0"/>
            <a:r>
              <a:rPr lang="es-ES_tradnl" dirty="0"/>
              <a:t>NOMBRE DEL PROYECTO</a:t>
            </a:r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222204" y="4725144"/>
            <a:ext cx="3168352" cy="432048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 "/>
                <a:cs typeface="Arial "/>
              </a:defRPr>
            </a:lvl1pPr>
          </a:lstStyle>
          <a:p>
            <a:pPr lvl="0"/>
            <a:r>
              <a:rPr lang="es-ES_tradnl" dirty="0"/>
              <a:t>Nombre del Cliente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032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_Naran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" y="0"/>
            <a:ext cx="12176448" cy="6858000"/>
          </a:xfrm>
          <a:prstGeom prst="rect">
            <a:avLst/>
          </a:prstGeom>
        </p:spPr>
      </p:pic>
      <p:sp>
        <p:nvSpPr>
          <p:cNvPr id="4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2422004" y="4149080"/>
            <a:ext cx="158417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Arial "/>
                <a:cs typeface="Arial "/>
              </a:defRPr>
            </a:lvl1pPr>
          </a:lstStyle>
          <a:p>
            <a:pPr lvl="0"/>
            <a:r>
              <a:rPr lang="es-ES_tradnl" dirty="0"/>
              <a:t>00_0000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2422004" y="4725144"/>
            <a:ext cx="158417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Arial "/>
                <a:cs typeface="Arial "/>
              </a:defRPr>
            </a:lvl1pPr>
          </a:lstStyle>
          <a:p>
            <a:pPr lvl="0"/>
            <a:r>
              <a:rPr lang="es-ES_tradnl" dirty="0"/>
              <a:t>Mes, año</a:t>
            </a:r>
            <a:endParaRPr lang="en-US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222204" y="4149080"/>
            <a:ext cx="3168352" cy="432048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7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 "/>
                <a:cs typeface="Arial "/>
              </a:defRPr>
            </a:lvl1pPr>
          </a:lstStyle>
          <a:p>
            <a:pPr lvl="0"/>
            <a:r>
              <a:rPr lang="es-ES_tradnl" dirty="0"/>
              <a:t>NOMBRE DEL PROYECTO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222204" y="4725144"/>
            <a:ext cx="3168352" cy="432048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 "/>
                <a:cs typeface="Arial "/>
              </a:defRPr>
            </a:lvl1pPr>
          </a:lstStyle>
          <a:p>
            <a:pPr lvl="0"/>
            <a:r>
              <a:rPr lang="es-ES_tradnl" dirty="0"/>
              <a:t>Nombre del Cliente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342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_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" y="0"/>
            <a:ext cx="12176448" cy="6858000"/>
          </a:xfrm>
          <a:prstGeom prst="rect">
            <a:avLst/>
          </a:prstGeom>
        </p:spPr>
      </p:pic>
      <p:sp>
        <p:nvSpPr>
          <p:cNvPr id="4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2422004" y="4149080"/>
            <a:ext cx="158417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Arial "/>
                <a:cs typeface="Arial "/>
              </a:defRPr>
            </a:lvl1pPr>
          </a:lstStyle>
          <a:p>
            <a:pPr lvl="0"/>
            <a:r>
              <a:rPr lang="es-ES_tradnl" dirty="0"/>
              <a:t>00_0000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2422004" y="4725144"/>
            <a:ext cx="158417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Arial "/>
                <a:cs typeface="Arial "/>
              </a:defRPr>
            </a:lvl1pPr>
          </a:lstStyle>
          <a:p>
            <a:pPr lvl="0"/>
            <a:r>
              <a:rPr lang="es-ES_tradnl" dirty="0"/>
              <a:t>Mes, año</a:t>
            </a:r>
            <a:endParaRPr lang="en-US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222204" y="4149080"/>
            <a:ext cx="3168352" cy="432048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7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 "/>
                <a:cs typeface="Arial "/>
              </a:defRPr>
            </a:lvl1pPr>
          </a:lstStyle>
          <a:p>
            <a:pPr lvl="0"/>
            <a:r>
              <a:rPr lang="es-ES_tradnl" dirty="0"/>
              <a:t>NOMBRE DEL PROYECTO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222204" y="4725144"/>
            <a:ext cx="3168352" cy="432048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 "/>
                <a:cs typeface="Arial "/>
              </a:defRPr>
            </a:lvl1pPr>
          </a:lstStyle>
          <a:p>
            <a:pPr lvl="0"/>
            <a:r>
              <a:rPr lang="es-ES_tradnl" dirty="0"/>
              <a:t>Nombre del Cliente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277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_Az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" y="0"/>
            <a:ext cx="12176448" cy="6858000"/>
          </a:xfrm>
          <a:prstGeom prst="rect">
            <a:avLst/>
          </a:prstGeom>
        </p:spPr>
      </p:pic>
      <p:sp>
        <p:nvSpPr>
          <p:cNvPr id="4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2422004" y="4149080"/>
            <a:ext cx="158417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Arial "/>
                <a:cs typeface="Arial "/>
              </a:defRPr>
            </a:lvl1pPr>
          </a:lstStyle>
          <a:p>
            <a:pPr lvl="0"/>
            <a:r>
              <a:rPr lang="es-ES_tradnl" dirty="0"/>
              <a:t>00_0000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2422004" y="4725144"/>
            <a:ext cx="158417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Arial "/>
                <a:cs typeface="Arial "/>
              </a:defRPr>
            </a:lvl1pPr>
          </a:lstStyle>
          <a:p>
            <a:pPr lvl="0"/>
            <a:r>
              <a:rPr lang="es-ES_tradnl" dirty="0"/>
              <a:t>Mes, año</a:t>
            </a:r>
            <a:endParaRPr lang="en-US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222204" y="4149080"/>
            <a:ext cx="3168352" cy="432048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7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 "/>
                <a:cs typeface="Arial "/>
              </a:defRPr>
            </a:lvl1pPr>
          </a:lstStyle>
          <a:p>
            <a:pPr lvl="0"/>
            <a:r>
              <a:rPr lang="es-ES_tradnl" dirty="0"/>
              <a:t>NOMBRE DEL PROYECTO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222204" y="4725144"/>
            <a:ext cx="3168352" cy="432048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 "/>
                <a:cs typeface="Arial "/>
              </a:defRPr>
            </a:lvl1pPr>
          </a:lstStyle>
          <a:p>
            <a:pPr lvl="0"/>
            <a:r>
              <a:rPr lang="es-ES_tradnl" dirty="0"/>
              <a:t>Nombre del Cliente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379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_Mor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" y="0"/>
            <a:ext cx="12176448" cy="6858000"/>
          </a:xfrm>
          <a:prstGeom prst="rect">
            <a:avLst/>
          </a:prstGeom>
        </p:spPr>
      </p:pic>
      <p:sp>
        <p:nvSpPr>
          <p:cNvPr id="4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2422004" y="4149080"/>
            <a:ext cx="158417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Arial "/>
                <a:cs typeface="Arial "/>
              </a:defRPr>
            </a:lvl1pPr>
          </a:lstStyle>
          <a:p>
            <a:pPr lvl="0"/>
            <a:r>
              <a:rPr lang="es-ES_tradnl" dirty="0"/>
              <a:t>00_0000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2422004" y="4725144"/>
            <a:ext cx="158417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Arial "/>
                <a:cs typeface="Arial "/>
              </a:defRPr>
            </a:lvl1pPr>
          </a:lstStyle>
          <a:p>
            <a:pPr lvl="0"/>
            <a:r>
              <a:rPr lang="es-ES_tradnl" dirty="0"/>
              <a:t>Mes, año</a:t>
            </a:r>
            <a:endParaRPr lang="en-US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222204" y="4149080"/>
            <a:ext cx="3168352" cy="432048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7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 "/>
                <a:cs typeface="Arial "/>
              </a:defRPr>
            </a:lvl1pPr>
          </a:lstStyle>
          <a:p>
            <a:pPr lvl="0"/>
            <a:r>
              <a:rPr lang="es-ES_tradnl" dirty="0"/>
              <a:t>NOMBRE DEL PROYECTO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222204" y="4725144"/>
            <a:ext cx="3168352" cy="432048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 "/>
                <a:cs typeface="Arial "/>
              </a:defRPr>
            </a:lvl1pPr>
          </a:lstStyle>
          <a:p>
            <a:pPr lvl="0"/>
            <a:r>
              <a:rPr lang="es-ES_tradnl" dirty="0"/>
              <a:t>Nombre del Cliente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62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_Ve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40400" y="188640"/>
            <a:ext cx="11916000" cy="360000"/>
          </a:xfrm>
          <a:prstGeom prst="rect">
            <a:avLst/>
          </a:prstGeom>
          <a:solidFill>
            <a:srgbClr val="71B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24608"/>
            <a:ext cx="10969625" cy="346050"/>
          </a:xfrm>
          <a:prstGeom prst="rect">
            <a:avLst/>
          </a:prstGeom>
        </p:spPr>
        <p:txBody>
          <a:bodyPr vert="horz"/>
          <a:lstStyle>
            <a:lvl1pPr algn="ctr">
              <a:defRPr sz="1800" b="1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s-ES_tradnl" dirty="0" err="1"/>
              <a:t>Click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edit</a:t>
            </a:r>
            <a:r>
              <a:rPr lang="es-ES_tradnl" dirty="0"/>
              <a:t> Master </a:t>
            </a:r>
            <a:r>
              <a:rPr lang="es-ES_tradnl" dirty="0" err="1"/>
              <a:t>title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321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_Ve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40400" y="188640"/>
            <a:ext cx="11916000" cy="360000"/>
          </a:xfrm>
          <a:prstGeom prst="rect">
            <a:avLst/>
          </a:prstGeom>
          <a:solidFill>
            <a:srgbClr val="71B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24608"/>
            <a:ext cx="10969625" cy="346050"/>
          </a:xfrm>
          <a:prstGeom prst="rect">
            <a:avLst/>
          </a:prstGeom>
        </p:spPr>
        <p:txBody>
          <a:bodyPr vert="horz"/>
          <a:lstStyle>
            <a:lvl1pPr algn="ctr">
              <a:defRPr sz="1800" b="1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s-ES_tradnl" dirty="0" err="1"/>
              <a:t>Click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edit</a:t>
            </a:r>
            <a:r>
              <a:rPr lang="es-ES_tradnl" dirty="0"/>
              <a:t> Master </a:t>
            </a:r>
            <a:r>
              <a:rPr lang="es-ES_tradnl" dirty="0" err="1"/>
              <a:t>title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 flipV="1">
            <a:off x="4726260" y="980728"/>
            <a:ext cx="2808312" cy="72008"/>
          </a:xfrm>
          <a:prstGeom prst="rect">
            <a:avLst/>
          </a:prstGeom>
          <a:solidFill>
            <a:srgbClr val="71B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773932" y="620688"/>
            <a:ext cx="8785225" cy="28803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400" b="1">
                <a:solidFill>
                  <a:srgbClr val="404040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es-ES_tradnl" dirty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1449086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_Ve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40400" y="224680"/>
            <a:ext cx="11916000" cy="360000"/>
          </a:xfrm>
          <a:prstGeom prst="rect">
            <a:avLst/>
          </a:prstGeom>
          <a:solidFill>
            <a:srgbClr val="71B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609600" y="260648"/>
            <a:ext cx="10969625" cy="346050"/>
          </a:xfrm>
          <a:prstGeom prst="rect">
            <a:avLst/>
          </a:prstGeom>
        </p:spPr>
        <p:txBody>
          <a:bodyPr vert="horz"/>
          <a:lstStyle>
            <a:lvl1pPr algn="ctr">
              <a:defRPr sz="1800" b="1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s-ES_tradnl" dirty="0" err="1"/>
              <a:t>Click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edit</a:t>
            </a:r>
            <a:r>
              <a:rPr lang="es-ES_tradnl" dirty="0"/>
              <a:t> Master </a:t>
            </a:r>
            <a:r>
              <a:rPr lang="es-ES_tradnl" dirty="0" err="1"/>
              <a:t>title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40400" y="620688"/>
            <a:ext cx="5954012" cy="6120680"/>
          </a:xfrm>
          <a:prstGeom prst="rect">
            <a:avLst/>
          </a:prstGeom>
          <a:solidFill>
            <a:srgbClr val="71BB4B">
              <a:alpha val="4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49275" y="908050"/>
            <a:ext cx="5113089" cy="54737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/>
              <a:buNone/>
              <a:defRPr>
                <a:latin typeface="Arial   "/>
                <a:cs typeface="Arial   "/>
              </a:defRPr>
            </a:lvl1pPr>
            <a:lvl2pPr>
              <a:defRPr>
                <a:latin typeface="Arial   "/>
                <a:cs typeface="Arial   "/>
              </a:defRPr>
            </a:lvl2pPr>
            <a:lvl3pPr>
              <a:defRPr>
                <a:latin typeface="Arial   "/>
                <a:cs typeface="Arial   "/>
              </a:defRPr>
            </a:lvl3pPr>
            <a:lvl4pPr>
              <a:defRPr>
                <a:latin typeface="Arial   "/>
                <a:cs typeface="Arial   "/>
              </a:defRPr>
            </a:lvl4pPr>
            <a:lvl5pPr>
              <a:defRPr>
                <a:latin typeface="Arial   "/>
                <a:cs typeface="Arial   "/>
              </a:defRPr>
            </a:lvl5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edit</a:t>
            </a:r>
            <a:r>
              <a:rPr lang="es-ES_tradnl" dirty="0"/>
              <a:t> Master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styles</a:t>
            </a:r>
            <a:endParaRPr lang="es-ES_tradnl" dirty="0"/>
          </a:p>
          <a:p>
            <a:pPr lvl="1"/>
            <a:r>
              <a:rPr lang="es-ES_tradnl" dirty="0" err="1"/>
              <a:t>Second</a:t>
            </a:r>
            <a:r>
              <a:rPr lang="es-ES_tradnl" dirty="0"/>
              <a:t> </a:t>
            </a:r>
            <a:r>
              <a:rPr lang="es-ES_tradnl" dirty="0" err="1"/>
              <a:t>level</a:t>
            </a:r>
            <a:endParaRPr lang="es-ES_tradnl" dirty="0"/>
          </a:p>
          <a:p>
            <a:pPr lvl="2"/>
            <a:r>
              <a:rPr lang="es-ES_tradnl" dirty="0" err="1"/>
              <a:t>Third</a:t>
            </a:r>
            <a:r>
              <a:rPr lang="es-ES_tradnl" dirty="0"/>
              <a:t> </a:t>
            </a:r>
            <a:r>
              <a:rPr lang="es-ES_tradnl" dirty="0" err="1"/>
              <a:t>level</a:t>
            </a:r>
            <a:endParaRPr lang="es-ES_tradnl" dirty="0"/>
          </a:p>
          <a:p>
            <a:pPr lvl="3"/>
            <a:r>
              <a:rPr lang="es-ES_tradnl" dirty="0" err="1"/>
              <a:t>Fourth</a:t>
            </a:r>
            <a:r>
              <a:rPr lang="es-ES_tradnl" dirty="0"/>
              <a:t> </a:t>
            </a:r>
            <a:r>
              <a:rPr lang="es-ES_tradnl" dirty="0" err="1"/>
              <a:t>level</a:t>
            </a:r>
            <a:endParaRPr lang="es-ES_tradnl" dirty="0"/>
          </a:p>
          <a:p>
            <a:pPr lvl="4"/>
            <a:r>
              <a:rPr lang="es-ES_tradnl" dirty="0" err="1"/>
              <a:t>Fifth</a:t>
            </a:r>
            <a:r>
              <a:rPr lang="es-ES_tradnl" dirty="0"/>
              <a:t> </a:t>
            </a:r>
            <a:r>
              <a:rPr lang="es-ES_tradnl" dirty="0" err="1"/>
              <a:t>level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6094413" y="620713"/>
            <a:ext cx="5903912" cy="4176712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718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rolexia_Ve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rgbClr val="71B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Borde sin fondo-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349996" y="836712"/>
            <a:ext cx="7704978" cy="4680520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0" indent="0">
              <a:lnSpc>
                <a:spcPct val="100000"/>
              </a:lnSpc>
              <a:buNone/>
              <a:defRPr lang="it-IT" sz="2400" b="0" smtClean="0"/>
            </a:lvl1pPr>
            <a:lvl2pPr>
              <a:defRPr sz="3200" b="1">
                <a:solidFill>
                  <a:schemeClr val="bg1"/>
                </a:solidFill>
                <a:latin typeface="Arial   "/>
                <a:cs typeface="Arial   "/>
              </a:defRPr>
            </a:lvl2pPr>
            <a:lvl3pPr>
              <a:defRPr sz="3200" b="1">
                <a:solidFill>
                  <a:schemeClr val="bg1"/>
                </a:solidFill>
                <a:latin typeface="Arial   "/>
                <a:cs typeface="Arial   "/>
              </a:defRPr>
            </a:lvl3pPr>
            <a:lvl4pPr>
              <a:defRPr sz="3200" b="1">
                <a:solidFill>
                  <a:schemeClr val="bg1"/>
                </a:solidFill>
                <a:latin typeface="Arial   "/>
                <a:cs typeface="Arial   "/>
              </a:defRPr>
            </a:lvl4pPr>
            <a:lvl5pPr>
              <a:defRPr sz="3200" b="1">
                <a:solidFill>
                  <a:schemeClr val="bg1"/>
                </a:solidFill>
                <a:latin typeface="Arial   "/>
                <a:cs typeface="Arial   "/>
              </a:defRPr>
            </a:lvl5pPr>
          </a:lstStyle>
          <a:p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Lorem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ipsum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dolor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sit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amet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,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consectetur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adipiscing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elit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.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Suspisse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quis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ante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sit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amet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mauris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consectetur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ultrices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et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nec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felis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.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Fusce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vestibulum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tempor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est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nec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dignissim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.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Lorem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ipsum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dolor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sit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amet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,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consectetur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adipiscing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elit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. </a:t>
            </a:r>
            <a:endParaRPr lang="es-ES_tradnl" sz="2400" b="1" dirty="0">
              <a:solidFill>
                <a:srgbClr val="FFFFFF"/>
              </a:solidFill>
              <a:latin typeface="Arial   "/>
              <a:cs typeface="Arial   "/>
            </a:endParaRPr>
          </a:p>
          <a:p>
            <a:pPr algn="r"/>
            <a:endParaRPr lang="it-IT" sz="2200" b="1" dirty="0">
              <a:solidFill>
                <a:srgbClr val="FFFFFF"/>
              </a:solidFill>
              <a:latin typeface="Arial   "/>
              <a:cs typeface="Arial   "/>
            </a:endParaRPr>
          </a:p>
          <a:p>
            <a:pPr algn="r"/>
            <a:r>
              <a:rPr lang="it-IT" sz="2200" dirty="0">
                <a:solidFill>
                  <a:srgbClr val="FFFFFF"/>
                </a:solidFill>
                <a:latin typeface="Arial   "/>
                <a:cs typeface="Arial   "/>
              </a:rPr>
              <a:t>– Autor</a:t>
            </a:r>
            <a:endParaRPr lang="en-US" sz="2200" dirty="0">
              <a:solidFill>
                <a:srgbClr val="FFFFFF"/>
              </a:solidFill>
              <a:latin typeface="Arial   "/>
              <a:cs typeface="Arial   "/>
            </a:endParaRPr>
          </a:p>
        </p:txBody>
      </p:sp>
      <p:pic>
        <p:nvPicPr>
          <p:cNvPr id="11" name="Picture 10" descr="Comillas-0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260648"/>
            <a:ext cx="1883791" cy="1300336"/>
          </a:xfrm>
          <a:prstGeom prst="rect">
            <a:avLst/>
          </a:prstGeom>
        </p:spPr>
      </p:pic>
      <p:pic>
        <p:nvPicPr>
          <p:cNvPr id="12" name="Picture 11" descr="Comillas-0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852" y="5085184"/>
            <a:ext cx="1883791" cy="130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854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_Naran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609600" y="224608"/>
            <a:ext cx="10969625" cy="346050"/>
          </a:xfrm>
          <a:prstGeom prst="rect">
            <a:avLst/>
          </a:prstGeom>
        </p:spPr>
        <p:txBody>
          <a:bodyPr vert="horz"/>
          <a:lstStyle>
            <a:lvl1pPr algn="ctr">
              <a:defRPr sz="1800" b="1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s-ES_tradnl" dirty="0" err="1"/>
              <a:t>Click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edit</a:t>
            </a:r>
            <a:r>
              <a:rPr lang="es-ES_tradnl" dirty="0"/>
              <a:t> Master </a:t>
            </a:r>
            <a:r>
              <a:rPr lang="es-ES_tradnl" dirty="0" err="1"/>
              <a:t>title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299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_Ve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24608"/>
            <a:ext cx="10969625" cy="346050"/>
          </a:xfrm>
          <a:prstGeom prst="rect">
            <a:avLst/>
          </a:prstGeom>
        </p:spPr>
        <p:txBody>
          <a:bodyPr vert="horz"/>
          <a:lstStyle>
            <a:lvl1pPr algn="ctr">
              <a:defRPr sz="1800" b="1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s-ES_tradnl" dirty="0" err="1"/>
              <a:t>Click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edit</a:t>
            </a:r>
            <a:r>
              <a:rPr lang="es-ES_tradnl" dirty="0"/>
              <a:t> Master </a:t>
            </a:r>
            <a:r>
              <a:rPr lang="es-ES_tradnl" dirty="0" err="1"/>
              <a:t>title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9826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_Naran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40400" y="188640"/>
            <a:ext cx="11916000" cy="360000"/>
          </a:xfrm>
          <a:prstGeom prst="rect">
            <a:avLst/>
          </a:prstGeom>
          <a:solidFill>
            <a:srgbClr val="F18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609600" y="224608"/>
            <a:ext cx="10969625" cy="346050"/>
          </a:xfrm>
          <a:prstGeom prst="rect">
            <a:avLst/>
          </a:prstGeom>
        </p:spPr>
        <p:txBody>
          <a:bodyPr vert="horz"/>
          <a:lstStyle>
            <a:lvl1pPr algn="ctr">
              <a:defRPr sz="1800" b="1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s-ES_tradnl" dirty="0" err="1"/>
              <a:t>Click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edit</a:t>
            </a:r>
            <a:r>
              <a:rPr lang="es-ES_tradnl" dirty="0"/>
              <a:t> Master </a:t>
            </a:r>
            <a:r>
              <a:rPr lang="es-ES_tradnl" dirty="0" err="1"/>
              <a:t>title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40400" y="548680"/>
            <a:ext cx="5954012" cy="6192688"/>
          </a:xfrm>
          <a:prstGeom prst="rect">
            <a:avLst/>
          </a:prstGeom>
          <a:solidFill>
            <a:srgbClr val="F1883A">
              <a:alpha val="4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49275" y="908050"/>
            <a:ext cx="5113089" cy="54737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/>
              <a:buNone/>
              <a:defRPr>
                <a:latin typeface="Arial   "/>
                <a:cs typeface="Arial   "/>
              </a:defRPr>
            </a:lvl1pPr>
            <a:lvl2pPr>
              <a:defRPr>
                <a:latin typeface="Arial   "/>
                <a:cs typeface="Arial   "/>
              </a:defRPr>
            </a:lvl2pPr>
            <a:lvl3pPr>
              <a:defRPr>
                <a:latin typeface="Arial   "/>
                <a:cs typeface="Arial   "/>
              </a:defRPr>
            </a:lvl3pPr>
            <a:lvl4pPr>
              <a:defRPr>
                <a:latin typeface="Arial   "/>
                <a:cs typeface="Arial   "/>
              </a:defRPr>
            </a:lvl4pPr>
            <a:lvl5pPr>
              <a:defRPr>
                <a:latin typeface="Arial   "/>
                <a:cs typeface="Arial   "/>
              </a:defRPr>
            </a:lvl5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edit</a:t>
            </a:r>
            <a:r>
              <a:rPr lang="es-ES_tradnl" dirty="0"/>
              <a:t> Master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styles</a:t>
            </a:r>
            <a:endParaRPr lang="es-ES_tradnl" dirty="0"/>
          </a:p>
          <a:p>
            <a:pPr lvl="1"/>
            <a:r>
              <a:rPr lang="es-ES_tradnl" dirty="0" err="1"/>
              <a:t>Second</a:t>
            </a:r>
            <a:r>
              <a:rPr lang="es-ES_tradnl" dirty="0"/>
              <a:t> </a:t>
            </a:r>
            <a:r>
              <a:rPr lang="es-ES_tradnl" dirty="0" err="1"/>
              <a:t>level</a:t>
            </a:r>
            <a:endParaRPr lang="es-ES_tradnl" dirty="0"/>
          </a:p>
          <a:p>
            <a:pPr lvl="2"/>
            <a:r>
              <a:rPr lang="es-ES_tradnl" dirty="0" err="1"/>
              <a:t>Third</a:t>
            </a:r>
            <a:r>
              <a:rPr lang="es-ES_tradnl" dirty="0"/>
              <a:t> </a:t>
            </a:r>
            <a:r>
              <a:rPr lang="es-ES_tradnl" dirty="0" err="1"/>
              <a:t>level</a:t>
            </a:r>
            <a:endParaRPr lang="es-ES_tradnl" dirty="0"/>
          </a:p>
          <a:p>
            <a:pPr lvl="3"/>
            <a:r>
              <a:rPr lang="es-ES_tradnl" dirty="0" err="1"/>
              <a:t>Fourth</a:t>
            </a:r>
            <a:r>
              <a:rPr lang="es-ES_tradnl" dirty="0"/>
              <a:t> </a:t>
            </a:r>
            <a:r>
              <a:rPr lang="es-ES_tradnl" dirty="0" err="1"/>
              <a:t>level</a:t>
            </a:r>
            <a:endParaRPr lang="es-ES_tradnl" dirty="0"/>
          </a:p>
          <a:p>
            <a:pPr lvl="4"/>
            <a:r>
              <a:rPr lang="es-ES_tradnl" dirty="0" err="1"/>
              <a:t>Fifth</a:t>
            </a:r>
            <a:r>
              <a:rPr lang="es-ES_tradnl" dirty="0"/>
              <a:t> </a:t>
            </a:r>
            <a:r>
              <a:rPr lang="es-ES_tradnl" dirty="0" err="1"/>
              <a:t>level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6094413" y="620713"/>
            <a:ext cx="5903912" cy="4176712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7622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rolexia_Naran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rgbClr val="F18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Borde sin fondo-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349996" y="836712"/>
            <a:ext cx="7704978" cy="4680520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0" indent="0">
              <a:lnSpc>
                <a:spcPct val="100000"/>
              </a:lnSpc>
              <a:buNone/>
              <a:defRPr lang="it-IT" sz="2400" b="0" smtClean="0"/>
            </a:lvl1pPr>
            <a:lvl2pPr>
              <a:defRPr sz="3200" b="1">
                <a:solidFill>
                  <a:schemeClr val="bg1"/>
                </a:solidFill>
                <a:latin typeface="Arial   "/>
                <a:cs typeface="Arial   "/>
              </a:defRPr>
            </a:lvl2pPr>
            <a:lvl3pPr>
              <a:defRPr sz="3200" b="1">
                <a:solidFill>
                  <a:schemeClr val="bg1"/>
                </a:solidFill>
                <a:latin typeface="Arial   "/>
                <a:cs typeface="Arial   "/>
              </a:defRPr>
            </a:lvl3pPr>
            <a:lvl4pPr>
              <a:defRPr sz="3200" b="1">
                <a:solidFill>
                  <a:schemeClr val="bg1"/>
                </a:solidFill>
                <a:latin typeface="Arial   "/>
                <a:cs typeface="Arial   "/>
              </a:defRPr>
            </a:lvl4pPr>
            <a:lvl5pPr>
              <a:defRPr sz="3200" b="1">
                <a:solidFill>
                  <a:schemeClr val="bg1"/>
                </a:solidFill>
                <a:latin typeface="Arial   "/>
                <a:cs typeface="Arial   "/>
              </a:defRPr>
            </a:lvl5pPr>
          </a:lstStyle>
          <a:p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Lorem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ipsum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dolor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sit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amet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,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consectetur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adipiscing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elit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.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Suspisse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quis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ante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sit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amet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mauris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consectetur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ultrices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et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nec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felis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.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Fusce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vestibulum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tempor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est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nec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dignissim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.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Lorem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ipsum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dolor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sit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amet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,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consectetur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adipiscing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elit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. </a:t>
            </a:r>
            <a:endParaRPr lang="es-ES_tradnl" sz="2400" b="1" dirty="0">
              <a:solidFill>
                <a:srgbClr val="FFFFFF"/>
              </a:solidFill>
              <a:latin typeface="Arial   "/>
              <a:cs typeface="Arial   "/>
            </a:endParaRPr>
          </a:p>
          <a:p>
            <a:pPr algn="r"/>
            <a:endParaRPr lang="it-IT" sz="2200" b="1" dirty="0">
              <a:solidFill>
                <a:srgbClr val="FFFFFF"/>
              </a:solidFill>
              <a:latin typeface="Arial   "/>
              <a:cs typeface="Arial   "/>
            </a:endParaRPr>
          </a:p>
          <a:p>
            <a:pPr algn="r"/>
            <a:r>
              <a:rPr lang="it-IT" sz="2200" dirty="0">
                <a:solidFill>
                  <a:srgbClr val="FFFFFF"/>
                </a:solidFill>
                <a:latin typeface="Arial   "/>
                <a:cs typeface="Arial   "/>
              </a:rPr>
              <a:t>– Autor</a:t>
            </a:r>
            <a:endParaRPr lang="en-US" sz="2200" dirty="0">
              <a:solidFill>
                <a:srgbClr val="FFFFFF"/>
              </a:solidFill>
              <a:latin typeface="Arial   "/>
              <a:cs typeface="Arial   "/>
            </a:endParaRPr>
          </a:p>
        </p:txBody>
      </p:sp>
      <p:pic>
        <p:nvPicPr>
          <p:cNvPr id="11" name="Picture 10" descr="Comillas-0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260648"/>
            <a:ext cx="1883791" cy="1300336"/>
          </a:xfrm>
          <a:prstGeom prst="rect">
            <a:avLst/>
          </a:prstGeom>
        </p:spPr>
      </p:pic>
      <p:pic>
        <p:nvPicPr>
          <p:cNvPr id="12" name="Picture 11" descr="Comillas-0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852" y="5085184"/>
            <a:ext cx="1883791" cy="130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8121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_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40400" y="188640"/>
            <a:ext cx="11916000" cy="360000"/>
          </a:xfrm>
          <a:prstGeom prst="rect">
            <a:avLst/>
          </a:prstGeom>
          <a:solidFill>
            <a:srgbClr val="E405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609600" y="224608"/>
            <a:ext cx="10969625" cy="346050"/>
          </a:xfrm>
          <a:prstGeom prst="rect">
            <a:avLst/>
          </a:prstGeom>
        </p:spPr>
        <p:txBody>
          <a:bodyPr vert="horz"/>
          <a:lstStyle>
            <a:lvl1pPr algn="ctr">
              <a:defRPr sz="1800" b="1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s-ES_tradnl" dirty="0" err="1"/>
              <a:t>Click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edit</a:t>
            </a:r>
            <a:r>
              <a:rPr lang="es-ES_tradnl" dirty="0"/>
              <a:t> Master </a:t>
            </a:r>
            <a:r>
              <a:rPr lang="es-ES_tradnl" dirty="0" err="1"/>
              <a:t>title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7097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_Ve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40400" y="188640"/>
            <a:ext cx="11916000" cy="360000"/>
          </a:xfrm>
          <a:prstGeom prst="rect">
            <a:avLst/>
          </a:prstGeom>
          <a:solidFill>
            <a:srgbClr val="E405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4055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24608"/>
            <a:ext cx="10969625" cy="346050"/>
          </a:xfrm>
          <a:prstGeom prst="rect">
            <a:avLst/>
          </a:prstGeom>
        </p:spPr>
        <p:txBody>
          <a:bodyPr vert="horz"/>
          <a:lstStyle>
            <a:lvl1pPr algn="ctr">
              <a:defRPr sz="1800" b="1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s-ES_tradnl" dirty="0" err="1"/>
              <a:t>Click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edit</a:t>
            </a:r>
            <a:r>
              <a:rPr lang="es-ES_tradnl" dirty="0"/>
              <a:t> Master </a:t>
            </a:r>
            <a:r>
              <a:rPr lang="es-ES_tradnl" dirty="0" err="1"/>
              <a:t>title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 flipV="1">
            <a:off x="4726260" y="980728"/>
            <a:ext cx="2808312" cy="72008"/>
          </a:xfrm>
          <a:prstGeom prst="rect">
            <a:avLst/>
          </a:prstGeom>
          <a:solidFill>
            <a:srgbClr val="E405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4055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773932" y="620688"/>
            <a:ext cx="8785225" cy="28803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400" b="1">
                <a:solidFill>
                  <a:srgbClr val="404040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es-ES_tradnl" dirty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39709826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_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40400" y="188640"/>
            <a:ext cx="11916000" cy="360000"/>
          </a:xfrm>
          <a:prstGeom prst="rect">
            <a:avLst/>
          </a:prstGeom>
          <a:solidFill>
            <a:srgbClr val="E405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609600" y="224608"/>
            <a:ext cx="10969625" cy="346050"/>
          </a:xfrm>
          <a:prstGeom prst="rect">
            <a:avLst/>
          </a:prstGeom>
        </p:spPr>
        <p:txBody>
          <a:bodyPr vert="horz"/>
          <a:lstStyle>
            <a:lvl1pPr algn="ctr">
              <a:defRPr sz="1800" b="1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s-ES_tradnl" dirty="0" err="1"/>
              <a:t>Click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edit</a:t>
            </a:r>
            <a:r>
              <a:rPr lang="es-ES_tradnl" dirty="0"/>
              <a:t> Master </a:t>
            </a:r>
            <a:r>
              <a:rPr lang="es-ES_tradnl" dirty="0" err="1"/>
              <a:t>title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40400" y="548680"/>
            <a:ext cx="5954012" cy="6192688"/>
          </a:xfrm>
          <a:prstGeom prst="rect">
            <a:avLst/>
          </a:prstGeom>
          <a:solidFill>
            <a:srgbClr val="E40551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49275" y="908050"/>
            <a:ext cx="5113089" cy="54737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/>
              <a:buNone/>
              <a:defRPr>
                <a:latin typeface="Arial   "/>
                <a:cs typeface="Arial   "/>
              </a:defRPr>
            </a:lvl1pPr>
            <a:lvl2pPr>
              <a:defRPr>
                <a:latin typeface="Arial   "/>
                <a:cs typeface="Arial   "/>
              </a:defRPr>
            </a:lvl2pPr>
            <a:lvl3pPr>
              <a:defRPr>
                <a:latin typeface="Arial   "/>
                <a:cs typeface="Arial   "/>
              </a:defRPr>
            </a:lvl3pPr>
            <a:lvl4pPr>
              <a:defRPr>
                <a:latin typeface="Arial   "/>
                <a:cs typeface="Arial   "/>
              </a:defRPr>
            </a:lvl4pPr>
            <a:lvl5pPr>
              <a:defRPr>
                <a:latin typeface="Arial   "/>
                <a:cs typeface="Arial   "/>
              </a:defRPr>
            </a:lvl5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edit</a:t>
            </a:r>
            <a:r>
              <a:rPr lang="es-ES_tradnl" dirty="0"/>
              <a:t> Master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styles</a:t>
            </a:r>
            <a:endParaRPr lang="es-ES_tradnl" dirty="0"/>
          </a:p>
          <a:p>
            <a:pPr lvl="1"/>
            <a:r>
              <a:rPr lang="es-ES_tradnl" dirty="0" err="1"/>
              <a:t>Second</a:t>
            </a:r>
            <a:r>
              <a:rPr lang="es-ES_tradnl" dirty="0"/>
              <a:t> </a:t>
            </a:r>
            <a:r>
              <a:rPr lang="es-ES_tradnl" dirty="0" err="1"/>
              <a:t>level</a:t>
            </a:r>
            <a:endParaRPr lang="es-ES_tradnl" dirty="0"/>
          </a:p>
          <a:p>
            <a:pPr lvl="2"/>
            <a:r>
              <a:rPr lang="es-ES_tradnl" dirty="0" err="1"/>
              <a:t>Third</a:t>
            </a:r>
            <a:r>
              <a:rPr lang="es-ES_tradnl" dirty="0"/>
              <a:t> </a:t>
            </a:r>
            <a:r>
              <a:rPr lang="es-ES_tradnl" dirty="0" err="1"/>
              <a:t>level</a:t>
            </a:r>
            <a:endParaRPr lang="es-ES_tradnl" dirty="0"/>
          </a:p>
          <a:p>
            <a:pPr lvl="3"/>
            <a:r>
              <a:rPr lang="es-ES_tradnl" dirty="0" err="1"/>
              <a:t>Fourth</a:t>
            </a:r>
            <a:r>
              <a:rPr lang="es-ES_tradnl" dirty="0"/>
              <a:t> </a:t>
            </a:r>
            <a:r>
              <a:rPr lang="es-ES_tradnl" dirty="0" err="1"/>
              <a:t>level</a:t>
            </a:r>
            <a:endParaRPr lang="es-ES_tradnl" dirty="0"/>
          </a:p>
          <a:p>
            <a:pPr lvl="4"/>
            <a:r>
              <a:rPr lang="es-ES_tradnl" dirty="0" err="1"/>
              <a:t>Fifth</a:t>
            </a:r>
            <a:r>
              <a:rPr lang="es-ES_tradnl" dirty="0"/>
              <a:t> </a:t>
            </a:r>
            <a:r>
              <a:rPr lang="es-ES_tradnl" dirty="0" err="1"/>
              <a:t>level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6094413" y="620713"/>
            <a:ext cx="5903912" cy="4176712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6036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rolexia_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rgbClr val="E405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Borde sin fondo-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349996" y="836712"/>
            <a:ext cx="7704978" cy="4680520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0" indent="0">
              <a:lnSpc>
                <a:spcPct val="100000"/>
              </a:lnSpc>
              <a:buNone/>
              <a:defRPr lang="it-IT" sz="2400" b="0" smtClean="0"/>
            </a:lvl1pPr>
            <a:lvl2pPr>
              <a:defRPr sz="3200" b="1">
                <a:solidFill>
                  <a:schemeClr val="bg1"/>
                </a:solidFill>
                <a:latin typeface="Arial   "/>
                <a:cs typeface="Arial   "/>
              </a:defRPr>
            </a:lvl2pPr>
            <a:lvl3pPr>
              <a:defRPr sz="3200" b="1">
                <a:solidFill>
                  <a:schemeClr val="bg1"/>
                </a:solidFill>
                <a:latin typeface="Arial   "/>
                <a:cs typeface="Arial   "/>
              </a:defRPr>
            </a:lvl3pPr>
            <a:lvl4pPr>
              <a:defRPr sz="3200" b="1">
                <a:solidFill>
                  <a:schemeClr val="bg1"/>
                </a:solidFill>
                <a:latin typeface="Arial   "/>
                <a:cs typeface="Arial   "/>
              </a:defRPr>
            </a:lvl4pPr>
            <a:lvl5pPr>
              <a:defRPr sz="3200" b="1">
                <a:solidFill>
                  <a:schemeClr val="bg1"/>
                </a:solidFill>
                <a:latin typeface="Arial   "/>
                <a:cs typeface="Arial   "/>
              </a:defRPr>
            </a:lvl5pPr>
          </a:lstStyle>
          <a:p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Lorem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ipsum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dolor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sit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amet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,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consectetur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adipiscing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elit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.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Suspisse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quis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ante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sit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amet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mauris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consectetur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ultrices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et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nec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felis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.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Fusce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vestibulum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tempor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est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nec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dignissim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.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Lorem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ipsum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dolor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sit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amet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,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consectetur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adipiscing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elit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. </a:t>
            </a:r>
            <a:endParaRPr lang="es-ES_tradnl" sz="2400" b="1" dirty="0">
              <a:solidFill>
                <a:srgbClr val="FFFFFF"/>
              </a:solidFill>
              <a:latin typeface="Arial   "/>
              <a:cs typeface="Arial   "/>
            </a:endParaRPr>
          </a:p>
          <a:p>
            <a:pPr algn="r"/>
            <a:endParaRPr lang="it-IT" sz="2200" b="1" dirty="0">
              <a:solidFill>
                <a:srgbClr val="FFFFFF"/>
              </a:solidFill>
              <a:latin typeface="Arial   "/>
              <a:cs typeface="Arial   "/>
            </a:endParaRPr>
          </a:p>
          <a:p>
            <a:pPr algn="r"/>
            <a:r>
              <a:rPr lang="it-IT" sz="2200" dirty="0">
                <a:solidFill>
                  <a:srgbClr val="FFFFFF"/>
                </a:solidFill>
                <a:latin typeface="Arial   "/>
                <a:cs typeface="Arial   "/>
              </a:rPr>
              <a:t>– Autor</a:t>
            </a:r>
            <a:endParaRPr lang="en-US" sz="2200" dirty="0">
              <a:solidFill>
                <a:srgbClr val="FFFFFF"/>
              </a:solidFill>
              <a:latin typeface="Arial   "/>
              <a:cs typeface="Arial   "/>
            </a:endParaRPr>
          </a:p>
        </p:txBody>
      </p:sp>
      <p:pic>
        <p:nvPicPr>
          <p:cNvPr id="11" name="Picture 10" descr="Comillas-0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260648"/>
            <a:ext cx="1883791" cy="1300336"/>
          </a:xfrm>
          <a:prstGeom prst="rect">
            <a:avLst/>
          </a:prstGeom>
        </p:spPr>
      </p:pic>
      <p:pic>
        <p:nvPicPr>
          <p:cNvPr id="12" name="Picture 11" descr="Comillas-0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852" y="5085184"/>
            <a:ext cx="1883791" cy="130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2652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_Az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40400" y="188640"/>
            <a:ext cx="11916000" cy="360000"/>
          </a:xfrm>
          <a:prstGeom prst="rect">
            <a:avLst/>
          </a:prstGeom>
          <a:solidFill>
            <a:srgbClr val="16AF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609600" y="224608"/>
            <a:ext cx="10969625" cy="346050"/>
          </a:xfrm>
          <a:prstGeom prst="rect">
            <a:avLst/>
          </a:prstGeom>
        </p:spPr>
        <p:txBody>
          <a:bodyPr vert="horz"/>
          <a:lstStyle>
            <a:lvl1pPr algn="ctr">
              <a:defRPr sz="1800" b="1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s-ES_tradnl" dirty="0" err="1"/>
              <a:t>Click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edit</a:t>
            </a:r>
            <a:r>
              <a:rPr lang="es-ES_tradnl" dirty="0"/>
              <a:t> Master </a:t>
            </a:r>
            <a:r>
              <a:rPr lang="es-ES_tradnl" dirty="0" err="1"/>
              <a:t>title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1212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_Ve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40400" y="188640"/>
            <a:ext cx="11916000" cy="360000"/>
          </a:xfrm>
          <a:prstGeom prst="rect">
            <a:avLst/>
          </a:prstGeom>
          <a:solidFill>
            <a:srgbClr val="16AF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24608"/>
            <a:ext cx="10969625" cy="346050"/>
          </a:xfrm>
          <a:prstGeom prst="rect">
            <a:avLst/>
          </a:prstGeom>
        </p:spPr>
        <p:txBody>
          <a:bodyPr vert="horz"/>
          <a:lstStyle>
            <a:lvl1pPr algn="ctr">
              <a:defRPr sz="1800" b="1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s-ES_tradnl" dirty="0" err="1"/>
              <a:t>Click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edit</a:t>
            </a:r>
            <a:r>
              <a:rPr lang="es-ES_tradnl" dirty="0"/>
              <a:t> Master </a:t>
            </a:r>
            <a:r>
              <a:rPr lang="es-ES_tradnl" dirty="0" err="1"/>
              <a:t>title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 flipV="1">
            <a:off x="4726260" y="980728"/>
            <a:ext cx="2808312" cy="72008"/>
          </a:xfrm>
          <a:prstGeom prst="rect">
            <a:avLst/>
          </a:prstGeom>
          <a:solidFill>
            <a:srgbClr val="16AF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773932" y="620688"/>
            <a:ext cx="8785225" cy="28803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400" b="1">
                <a:solidFill>
                  <a:srgbClr val="404040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es-ES_tradnl" dirty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3970982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_Az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40400" y="188640"/>
            <a:ext cx="11916000" cy="360000"/>
          </a:xfrm>
          <a:prstGeom prst="rect">
            <a:avLst/>
          </a:prstGeom>
          <a:solidFill>
            <a:srgbClr val="16AF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609600" y="224608"/>
            <a:ext cx="10969625" cy="346050"/>
          </a:xfrm>
          <a:prstGeom prst="rect">
            <a:avLst/>
          </a:prstGeom>
        </p:spPr>
        <p:txBody>
          <a:bodyPr vert="horz"/>
          <a:lstStyle>
            <a:lvl1pPr algn="ctr">
              <a:defRPr sz="1800" b="1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s-ES_tradnl" dirty="0" err="1"/>
              <a:t>Click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edit</a:t>
            </a:r>
            <a:r>
              <a:rPr lang="es-ES_tradnl" dirty="0"/>
              <a:t> Master </a:t>
            </a:r>
            <a:r>
              <a:rPr lang="es-ES_tradnl" dirty="0" err="1"/>
              <a:t>title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40400" y="548680"/>
            <a:ext cx="5954012" cy="6192688"/>
          </a:xfrm>
          <a:prstGeom prst="rect">
            <a:avLst/>
          </a:prstGeom>
          <a:solidFill>
            <a:srgbClr val="16AFD8">
              <a:alpha val="4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49275" y="908050"/>
            <a:ext cx="5113089" cy="54737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/>
              <a:buNone/>
              <a:defRPr>
                <a:latin typeface="Arial   "/>
                <a:cs typeface="Arial   "/>
              </a:defRPr>
            </a:lvl1pPr>
            <a:lvl2pPr>
              <a:defRPr>
                <a:latin typeface="Arial   "/>
                <a:cs typeface="Arial   "/>
              </a:defRPr>
            </a:lvl2pPr>
            <a:lvl3pPr>
              <a:defRPr>
                <a:latin typeface="Arial   "/>
                <a:cs typeface="Arial   "/>
              </a:defRPr>
            </a:lvl3pPr>
            <a:lvl4pPr>
              <a:defRPr>
                <a:latin typeface="Arial   "/>
                <a:cs typeface="Arial   "/>
              </a:defRPr>
            </a:lvl4pPr>
            <a:lvl5pPr>
              <a:defRPr>
                <a:latin typeface="Arial   "/>
                <a:cs typeface="Arial   "/>
              </a:defRPr>
            </a:lvl5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edit</a:t>
            </a:r>
            <a:r>
              <a:rPr lang="es-ES_tradnl" dirty="0"/>
              <a:t> Master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styles</a:t>
            </a:r>
            <a:endParaRPr lang="es-ES_tradnl" dirty="0"/>
          </a:p>
          <a:p>
            <a:pPr lvl="1"/>
            <a:r>
              <a:rPr lang="es-ES_tradnl" dirty="0" err="1"/>
              <a:t>Second</a:t>
            </a:r>
            <a:r>
              <a:rPr lang="es-ES_tradnl" dirty="0"/>
              <a:t> </a:t>
            </a:r>
            <a:r>
              <a:rPr lang="es-ES_tradnl" dirty="0" err="1"/>
              <a:t>level</a:t>
            </a:r>
            <a:endParaRPr lang="es-ES_tradnl" dirty="0"/>
          </a:p>
          <a:p>
            <a:pPr lvl="2"/>
            <a:r>
              <a:rPr lang="es-ES_tradnl" dirty="0" err="1"/>
              <a:t>Third</a:t>
            </a:r>
            <a:r>
              <a:rPr lang="es-ES_tradnl" dirty="0"/>
              <a:t> </a:t>
            </a:r>
            <a:r>
              <a:rPr lang="es-ES_tradnl" dirty="0" err="1"/>
              <a:t>level</a:t>
            </a:r>
            <a:endParaRPr lang="es-ES_tradnl" dirty="0"/>
          </a:p>
          <a:p>
            <a:pPr lvl="3"/>
            <a:r>
              <a:rPr lang="es-ES_tradnl" dirty="0" err="1"/>
              <a:t>Fourth</a:t>
            </a:r>
            <a:r>
              <a:rPr lang="es-ES_tradnl" dirty="0"/>
              <a:t> </a:t>
            </a:r>
            <a:r>
              <a:rPr lang="es-ES_tradnl" dirty="0" err="1"/>
              <a:t>level</a:t>
            </a:r>
            <a:endParaRPr lang="es-ES_tradnl" dirty="0"/>
          </a:p>
          <a:p>
            <a:pPr lvl="4"/>
            <a:r>
              <a:rPr lang="es-ES_tradnl" dirty="0" err="1"/>
              <a:t>Fifth</a:t>
            </a:r>
            <a:r>
              <a:rPr lang="es-ES_tradnl" dirty="0"/>
              <a:t> </a:t>
            </a:r>
            <a:r>
              <a:rPr lang="es-ES_tradnl" dirty="0" err="1"/>
              <a:t>level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6094413" y="620713"/>
            <a:ext cx="5903912" cy="4176712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4175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rolexia_Az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rgbClr val="16AF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Borde sin fondo-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349996" y="836712"/>
            <a:ext cx="7704978" cy="4680520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0" indent="0">
              <a:lnSpc>
                <a:spcPct val="100000"/>
              </a:lnSpc>
              <a:buNone/>
              <a:defRPr lang="it-IT" sz="2400" b="0" smtClean="0"/>
            </a:lvl1pPr>
            <a:lvl2pPr>
              <a:defRPr sz="3200" b="1">
                <a:solidFill>
                  <a:schemeClr val="bg1"/>
                </a:solidFill>
                <a:latin typeface="Arial   "/>
                <a:cs typeface="Arial   "/>
              </a:defRPr>
            </a:lvl2pPr>
            <a:lvl3pPr>
              <a:defRPr sz="3200" b="1">
                <a:solidFill>
                  <a:schemeClr val="bg1"/>
                </a:solidFill>
                <a:latin typeface="Arial   "/>
                <a:cs typeface="Arial   "/>
              </a:defRPr>
            </a:lvl3pPr>
            <a:lvl4pPr>
              <a:defRPr sz="3200" b="1">
                <a:solidFill>
                  <a:schemeClr val="bg1"/>
                </a:solidFill>
                <a:latin typeface="Arial   "/>
                <a:cs typeface="Arial   "/>
              </a:defRPr>
            </a:lvl4pPr>
            <a:lvl5pPr>
              <a:defRPr sz="3200" b="1">
                <a:solidFill>
                  <a:schemeClr val="bg1"/>
                </a:solidFill>
                <a:latin typeface="Arial   "/>
                <a:cs typeface="Arial   "/>
              </a:defRPr>
            </a:lvl5pPr>
          </a:lstStyle>
          <a:p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Lorem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ipsum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dolor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sit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amet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,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consectetur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adipiscing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elit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.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Suspisse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quis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ante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sit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amet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mauris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consectetur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ultrices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et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nec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felis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.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Fusce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vestibulum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tempor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est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nec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dignissim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.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Lorem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ipsum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dolor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sit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amet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,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consectetur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adipiscing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elit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. </a:t>
            </a:r>
            <a:endParaRPr lang="es-ES_tradnl" sz="2400" b="1" dirty="0">
              <a:solidFill>
                <a:srgbClr val="FFFFFF"/>
              </a:solidFill>
              <a:latin typeface="Arial   "/>
              <a:cs typeface="Arial   "/>
            </a:endParaRPr>
          </a:p>
          <a:p>
            <a:pPr algn="r"/>
            <a:endParaRPr lang="it-IT" sz="2200" b="1" dirty="0">
              <a:solidFill>
                <a:srgbClr val="FFFFFF"/>
              </a:solidFill>
              <a:latin typeface="Arial   "/>
              <a:cs typeface="Arial   "/>
            </a:endParaRPr>
          </a:p>
          <a:p>
            <a:pPr algn="r"/>
            <a:r>
              <a:rPr lang="it-IT" sz="2200" dirty="0">
                <a:solidFill>
                  <a:srgbClr val="FFFFFF"/>
                </a:solidFill>
                <a:latin typeface="Arial   "/>
                <a:cs typeface="Arial   "/>
              </a:rPr>
              <a:t>– Autor</a:t>
            </a:r>
            <a:endParaRPr lang="en-US" sz="2200" dirty="0">
              <a:solidFill>
                <a:srgbClr val="FFFFFF"/>
              </a:solidFill>
              <a:latin typeface="Arial   "/>
              <a:cs typeface="Arial   "/>
            </a:endParaRPr>
          </a:p>
        </p:txBody>
      </p:sp>
      <p:pic>
        <p:nvPicPr>
          <p:cNvPr id="11" name="Picture 10" descr="Comillas-0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260648"/>
            <a:ext cx="1883791" cy="1300336"/>
          </a:xfrm>
          <a:prstGeom prst="rect">
            <a:avLst/>
          </a:prstGeom>
        </p:spPr>
      </p:pic>
      <p:pic>
        <p:nvPicPr>
          <p:cNvPr id="12" name="Picture 11" descr="Comillas-0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852" y="5085184"/>
            <a:ext cx="1883791" cy="130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8724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_Mor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40400" y="188640"/>
            <a:ext cx="11916000" cy="360000"/>
          </a:xfrm>
          <a:prstGeom prst="rect">
            <a:avLst/>
          </a:prstGeom>
          <a:solidFill>
            <a:srgbClr val="5F3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609600" y="224608"/>
            <a:ext cx="10969625" cy="346050"/>
          </a:xfrm>
          <a:prstGeom prst="rect">
            <a:avLst/>
          </a:prstGeom>
        </p:spPr>
        <p:txBody>
          <a:bodyPr vert="horz"/>
          <a:lstStyle>
            <a:lvl1pPr algn="ctr">
              <a:defRPr sz="1800" b="1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s-ES_tradnl" dirty="0" err="1"/>
              <a:t>Click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edit</a:t>
            </a:r>
            <a:r>
              <a:rPr lang="es-ES_tradnl" dirty="0"/>
              <a:t> Master </a:t>
            </a:r>
            <a:r>
              <a:rPr lang="es-ES_tradnl" dirty="0" err="1"/>
              <a:t>title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7052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_Ve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40400" y="188640"/>
            <a:ext cx="11916000" cy="360000"/>
          </a:xfrm>
          <a:prstGeom prst="rect">
            <a:avLst/>
          </a:prstGeom>
          <a:solidFill>
            <a:srgbClr val="5F3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24608"/>
            <a:ext cx="10969625" cy="346050"/>
          </a:xfrm>
          <a:prstGeom prst="rect">
            <a:avLst/>
          </a:prstGeom>
        </p:spPr>
        <p:txBody>
          <a:bodyPr vert="horz"/>
          <a:lstStyle>
            <a:lvl1pPr algn="ctr">
              <a:defRPr sz="1800" b="1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s-ES_tradnl" dirty="0" err="1"/>
              <a:t>Click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edit</a:t>
            </a:r>
            <a:r>
              <a:rPr lang="es-ES_tradnl" dirty="0"/>
              <a:t> Master </a:t>
            </a:r>
            <a:r>
              <a:rPr lang="es-ES_tradnl" dirty="0" err="1"/>
              <a:t>title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 flipV="1">
            <a:off x="4726260" y="980728"/>
            <a:ext cx="2808312" cy="72008"/>
          </a:xfrm>
          <a:prstGeom prst="rect">
            <a:avLst/>
          </a:prstGeom>
          <a:solidFill>
            <a:srgbClr val="5F3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773932" y="620688"/>
            <a:ext cx="8785225" cy="28803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400" b="1">
                <a:solidFill>
                  <a:srgbClr val="404040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es-ES_tradnl" dirty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39709826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_Mor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40400" y="188640"/>
            <a:ext cx="11916000" cy="360000"/>
          </a:xfrm>
          <a:prstGeom prst="rect">
            <a:avLst/>
          </a:prstGeom>
          <a:solidFill>
            <a:srgbClr val="5F3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609600" y="224608"/>
            <a:ext cx="10969625" cy="346050"/>
          </a:xfrm>
          <a:prstGeom prst="rect">
            <a:avLst/>
          </a:prstGeom>
        </p:spPr>
        <p:txBody>
          <a:bodyPr vert="horz"/>
          <a:lstStyle>
            <a:lvl1pPr algn="ctr">
              <a:defRPr sz="1800" b="1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s-ES_tradnl" dirty="0" err="1"/>
              <a:t>Click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edit</a:t>
            </a:r>
            <a:r>
              <a:rPr lang="es-ES_tradnl" dirty="0"/>
              <a:t> Master </a:t>
            </a:r>
            <a:r>
              <a:rPr lang="es-ES_tradnl" dirty="0" err="1"/>
              <a:t>title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40400" y="548680"/>
            <a:ext cx="5954012" cy="6192688"/>
          </a:xfrm>
          <a:prstGeom prst="rect">
            <a:avLst/>
          </a:prstGeom>
          <a:solidFill>
            <a:srgbClr val="5F3488">
              <a:alpha val="2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49275" y="908050"/>
            <a:ext cx="5113089" cy="54737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/>
              <a:buNone/>
              <a:defRPr>
                <a:latin typeface="Arial   "/>
                <a:cs typeface="Arial   "/>
              </a:defRPr>
            </a:lvl1pPr>
            <a:lvl2pPr>
              <a:defRPr>
                <a:latin typeface="Arial   "/>
                <a:cs typeface="Arial   "/>
              </a:defRPr>
            </a:lvl2pPr>
            <a:lvl3pPr>
              <a:defRPr>
                <a:latin typeface="Arial   "/>
                <a:cs typeface="Arial   "/>
              </a:defRPr>
            </a:lvl3pPr>
            <a:lvl4pPr>
              <a:defRPr>
                <a:latin typeface="Arial   "/>
                <a:cs typeface="Arial   "/>
              </a:defRPr>
            </a:lvl4pPr>
            <a:lvl5pPr>
              <a:defRPr>
                <a:latin typeface="Arial   "/>
                <a:cs typeface="Arial   "/>
              </a:defRPr>
            </a:lvl5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edit</a:t>
            </a:r>
            <a:r>
              <a:rPr lang="es-ES_tradnl" dirty="0"/>
              <a:t> Master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styles</a:t>
            </a:r>
            <a:endParaRPr lang="es-ES_tradnl" dirty="0"/>
          </a:p>
          <a:p>
            <a:pPr lvl="1"/>
            <a:r>
              <a:rPr lang="es-ES_tradnl" dirty="0" err="1"/>
              <a:t>Second</a:t>
            </a:r>
            <a:r>
              <a:rPr lang="es-ES_tradnl" dirty="0"/>
              <a:t> </a:t>
            </a:r>
            <a:r>
              <a:rPr lang="es-ES_tradnl" dirty="0" err="1"/>
              <a:t>level</a:t>
            </a:r>
            <a:endParaRPr lang="es-ES_tradnl" dirty="0"/>
          </a:p>
          <a:p>
            <a:pPr lvl="2"/>
            <a:r>
              <a:rPr lang="es-ES_tradnl" dirty="0" err="1"/>
              <a:t>Third</a:t>
            </a:r>
            <a:r>
              <a:rPr lang="es-ES_tradnl" dirty="0"/>
              <a:t> </a:t>
            </a:r>
            <a:r>
              <a:rPr lang="es-ES_tradnl" dirty="0" err="1"/>
              <a:t>level</a:t>
            </a:r>
            <a:endParaRPr lang="es-ES_tradnl" dirty="0"/>
          </a:p>
          <a:p>
            <a:pPr lvl="3"/>
            <a:r>
              <a:rPr lang="es-ES_tradnl" dirty="0" err="1"/>
              <a:t>Fourth</a:t>
            </a:r>
            <a:r>
              <a:rPr lang="es-ES_tradnl" dirty="0"/>
              <a:t> </a:t>
            </a:r>
            <a:r>
              <a:rPr lang="es-ES_tradnl" dirty="0" err="1"/>
              <a:t>level</a:t>
            </a:r>
            <a:endParaRPr lang="es-ES_tradnl" dirty="0"/>
          </a:p>
          <a:p>
            <a:pPr lvl="4"/>
            <a:r>
              <a:rPr lang="es-ES_tradnl" dirty="0" err="1"/>
              <a:t>Fifth</a:t>
            </a:r>
            <a:r>
              <a:rPr lang="es-ES_tradnl" dirty="0"/>
              <a:t> </a:t>
            </a:r>
            <a:r>
              <a:rPr lang="es-ES_tradnl" dirty="0" err="1"/>
              <a:t>level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6094413" y="620713"/>
            <a:ext cx="5903912" cy="4176712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1574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rolexia_Mor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rgbClr val="5F3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Borde sin fondo-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349996" y="836712"/>
            <a:ext cx="7704978" cy="4680520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0" indent="0">
              <a:lnSpc>
                <a:spcPct val="100000"/>
              </a:lnSpc>
              <a:buNone/>
              <a:defRPr lang="it-IT" sz="2400" b="0" smtClean="0"/>
            </a:lvl1pPr>
            <a:lvl2pPr>
              <a:defRPr sz="3200" b="1">
                <a:solidFill>
                  <a:schemeClr val="bg1"/>
                </a:solidFill>
                <a:latin typeface="Arial   "/>
                <a:cs typeface="Arial   "/>
              </a:defRPr>
            </a:lvl2pPr>
            <a:lvl3pPr>
              <a:defRPr sz="3200" b="1">
                <a:solidFill>
                  <a:schemeClr val="bg1"/>
                </a:solidFill>
                <a:latin typeface="Arial   "/>
                <a:cs typeface="Arial   "/>
              </a:defRPr>
            </a:lvl3pPr>
            <a:lvl4pPr>
              <a:defRPr sz="3200" b="1">
                <a:solidFill>
                  <a:schemeClr val="bg1"/>
                </a:solidFill>
                <a:latin typeface="Arial   "/>
                <a:cs typeface="Arial   "/>
              </a:defRPr>
            </a:lvl4pPr>
            <a:lvl5pPr>
              <a:defRPr sz="3200" b="1">
                <a:solidFill>
                  <a:schemeClr val="bg1"/>
                </a:solidFill>
                <a:latin typeface="Arial   "/>
                <a:cs typeface="Arial   "/>
              </a:defRPr>
            </a:lvl5pPr>
          </a:lstStyle>
          <a:p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Lorem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ipsum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dolor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sit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amet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,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consectetur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adipiscing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elit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.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Suspisse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quis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ante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sit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amet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mauris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consectetur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ultrices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et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nec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felis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.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Fusce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vestibulum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tempor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est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nec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dignissim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.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Lorem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ipsum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dolor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sit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amet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,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consectetur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adipiscing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 </a:t>
            </a:r>
            <a:r>
              <a:rPr lang="it-IT" sz="3200" b="1" dirty="0" err="1">
                <a:solidFill>
                  <a:srgbClr val="FFFFFF"/>
                </a:solidFill>
                <a:latin typeface="ArialMT"/>
              </a:rPr>
              <a:t>elit</a:t>
            </a:r>
            <a:r>
              <a:rPr lang="it-IT" sz="3200" b="1" dirty="0">
                <a:solidFill>
                  <a:srgbClr val="FFFFFF"/>
                </a:solidFill>
                <a:latin typeface="ArialMT"/>
              </a:rPr>
              <a:t>. </a:t>
            </a:r>
            <a:endParaRPr lang="es-ES_tradnl" sz="2400" b="1" dirty="0">
              <a:solidFill>
                <a:srgbClr val="FFFFFF"/>
              </a:solidFill>
              <a:latin typeface="Arial   "/>
              <a:cs typeface="Arial   "/>
            </a:endParaRPr>
          </a:p>
          <a:p>
            <a:pPr algn="r"/>
            <a:endParaRPr lang="it-IT" sz="2200" b="1" dirty="0">
              <a:solidFill>
                <a:srgbClr val="FFFFFF"/>
              </a:solidFill>
              <a:latin typeface="Arial   "/>
              <a:cs typeface="Arial   "/>
            </a:endParaRPr>
          </a:p>
          <a:p>
            <a:pPr algn="r"/>
            <a:r>
              <a:rPr lang="it-IT" sz="2200" dirty="0">
                <a:solidFill>
                  <a:srgbClr val="FFFFFF"/>
                </a:solidFill>
                <a:latin typeface="Arial   "/>
                <a:cs typeface="Arial   "/>
              </a:rPr>
              <a:t>– Autor</a:t>
            </a:r>
            <a:endParaRPr lang="en-US" sz="2200" dirty="0">
              <a:solidFill>
                <a:srgbClr val="FFFFFF"/>
              </a:solidFill>
              <a:latin typeface="Arial   "/>
              <a:cs typeface="Arial   "/>
            </a:endParaRPr>
          </a:p>
        </p:txBody>
      </p:sp>
      <p:pic>
        <p:nvPicPr>
          <p:cNvPr id="11" name="Picture 10" descr="Comillas-0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260648"/>
            <a:ext cx="1883791" cy="1300336"/>
          </a:xfrm>
          <a:prstGeom prst="rect">
            <a:avLst/>
          </a:prstGeom>
        </p:spPr>
      </p:pic>
      <p:pic>
        <p:nvPicPr>
          <p:cNvPr id="12" name="Picture 11" descr="Comillas-0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852" y="5085184"/>
            <a:ext cx="1883791" cy="130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0041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cias_Ve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exia - Muchas gracias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7787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cias_Naran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xia - Muchas gracias-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5200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cias_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xia - Muchas gracias-0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5200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cias_Az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xia - Muchas gracias-0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5200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cias_Mor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xia - Muchas gracias-0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5200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_Ve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xia - Template Portada-08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231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_Naran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xia - Template Portada-09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8206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_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xia - Template Portada-10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3651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_Az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9251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_Mor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xia - Template Portada-12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012"/>
          <a:stretch/>
        </p:blipFill>
        <p:spPr>
          <a:xfrm>
            <a:off x="6094412" y="0"/>
            <a:ext cx="60914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7817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13753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 fon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rde sin fondo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84"/>
            <a:ext cx="12185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4540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48FE0-4EB0-4B0C-B82E-E7DBDEB54B6B}" type="datetimeFigureOut">
              <a:rPr lang="es-MX" smtClean="0"/>
              <a:t>05/12/2016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B0951-6FE5-45AD-81FC-40338C1511E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6192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763" r:id="rId1"/>
    <p:sldLayoutId id="2147484764" r:id="rId2"/>
    <p:sldLayoutId id="2147484765" r:id="rId3"/>
    <p:sldLayoutId id="2147484766" r:id="rId4"/>
    <p:sldLayoutId id="2147484767" r:id="rId5"/>
    <p:sldLayoutId id="2147484768" r:id="rId6"/>
    <p:sldLayoutId id="2147484771" r:id="rId7"/>
    <p:sldLayoutId id="2147484788" r:id="rId8"/>
    <p:sldLayoutId id="2147484776" r:id="rId9"/>
    <p:sldLayoutId id="2147484795" r:id="rId10"/>
    <p:sldLayoutId id="2147484772" r:id="rId11"/>
    <p:sldLayoutId id="2147484789" r:id="rId12"/>
    <p:sldLayoutId id="2147484777" r:id="rId13"/>
    <p:sldLayoutId id="2147484797" r:id="rId14"/>
    <p:sldLayoutId id="2147484780" r:id="rId15"/>
    <p:sldLayoutId id="2147484790" r:id="rId16"/>
    <p:sldLayoutId id="2147484781" r:id="rId17"/>
    <p:sldLayoutId id="2147484798" r:id="rId18"/>
    <p:sldLayoutId id="2147484773" r:id="rId19"/>
    <p:sldLayoutId id="2147484791" r:id="rId20"/>
    <p:sldLayoutId id="2147484778" r:id="rId21"/>
    <p:sldLayoutId id="2147484799" r:id="rId22"/>
    <p:sldLayoutId id="2147484774" r:id="rId23"/>
    <p:sldLayoutId id="2147484792" r:id="rId24"/>
    <p:sldLayoutId id="2147484779" r:id="rId25"/>
    <p:sldLayoutId id="2147484800" r:id="rId26"/>
    <p:sldLayoutId id="2147484782" r:id="rId27"/>
    <p:sldLayoutId id="2147484783" r:id="rId28"/>
    <p:sldLayoutId id="2147484784" r:id="rId29"/>
    <p:sldLayoutId id="2147484785" r:id="rId30"/>
    <p:sldLayoutId id="2147484786" r:id="rId31"/>
    <p:sldLayoutId id="2147484756" r:id="rId32"/>
    <p:sldLayoutId id="2147484757" r:id="rId33"/>
    <p:sldLayoutId id="2147484758" r:id="rId34"/>
    <p:sldLayoutId id="2147484759" r:id="rId35"/>
    <p:sldLayoutId id="2147484760" r:id="rId36"/>
    <p:sldLayoutId id="2147484762" r:id="rId37"/>
    <p:sldLayoutId id="2147484794" r:id="rId38"/>
    <p:sldLayoutId id="2147484801" r:id="rId39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D4D4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D4D4D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D4D4D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D4D4D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D4D4D"/>
          </a:solidFill>
          <a:latin typeface="Arial Black" pitchFamily="34" charset="0"/>
          <a:cs typeface="Arial" charset="0"/>
        </a:defRPr>
      </a:lvl5pPr>
      <a:lvl6pPr marL="457125" algn="l" rtl="0" fontAlgn="base">
        <a:spcBef>
          <a:spcPct val="0"/>
        </a:spcBef>
        <a:spcAft>
          <a:spcPct val="0"/>
        </a:spcAft>
        <a:defRPr sz="4400">
          <a:solidFill>
            <a:srgbClr val="4D4D4D"/>
          </a:solidFill>
          <a:latin typeface="Arial Black" pitchFamily="34" charset="0"/>
          <a:cs typeface="Arial" charset="0"/>
        </a:defRPr>
      </a:lvl6pPr>
      <a:lvl7pPr marL="914250" algn="l" rtl="0" fontAlgn="base">
        <a:spcBef>
          <a:spcPct val="0"/>
        </a:spcBef>
        <a:spcAft>
          <a:spcPct val="0"/>
        </a:spcAft>
        <a:defRPr sz="4400">
          <a:solidFill>
            <a:srgbClr val="4D4D4D"/>
          </a:solidFill>
          <a:latin typeface="Arial Black" pitchFamily="34" charset="0"/>
          <a:cs typeface="Arial" charset="0"/>
        </a:defRPr>
      </a:lvl7pPr>
      <a:lvl8pPr marL="1371375" algn="l" rtl="0" fontAlgn="base">
        <a:spcBef>
          <a:spcPct val="0"/>
        </a:spcBef>
        <a:spcAft>
          <a:spcPct val="0"/>
        </a:spcAft>
        <a:defRPr sz="4400">
          <a:solidFill>
            <a:srgbClr val="4D4D4D"/>
          </a:solidFill>
          <a:latin typeface="Arial Black" pitchFamily="34" charset="0"/>
          <a:cs typeface="Arial" charset="0"/>
        </a:defRPr>
      </a:lvl8pPr>
      <a:lvl9pPr marL="1828500" algn="l" rtl="0" fontAlgn="base">
        <a:spcBef>
          <a:spcPct val="0"/>
        </a:spcBef>
        <a:spcAft>
          <a:spcPct val="0"/>
        </a:spcAft>
        <a:defRPr sz="4400">
          <a:solidFill>
            <a:srgbClr val="4D4D4D"/>
          </a:solidFill>
          <a:latin typeface="Arial Black" pitchFamily="34" charset="0"/>
          <a:cs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187" indent="-22856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312" indent="-22856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8436" indent="-22856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5562" indent="-22856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MX"/>
      </a:defPPr>
      <a:lvl1pPr marL="0" algn="l" defTabSz="9142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5" algn="l" defTabSz="9142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0" algn="l" defTabSz="9142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75" algn="l" defTabSz="9142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00" algn="l" defTabSz="9142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24" algn="l" defTabSz="9142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49" algn="l" defTabSz="9142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75" algn="l" defTabSz="9142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99" algn="l" defTabSz="9142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349996" y="4725144"/>
            <a:ext cx="1800200" cy="432048"/>
          </a:xfrm>
        </p:spPr>
        <p:txBody>
          <a:bodyPr/>
          <a:lstStyle/>
          <a:p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@ClaudioFloresT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Encuestas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retos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y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contextos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Claudio Flores Thomas</a:t>
            </a:r>
          </a:p>
        </p:txBody>
      </p:sp>
      <p:pic>
        <p:nvPicPr>
          <p:cNvPr id="10" name="Picture 2" descr="http://lexia.cc/wp-content/uploads/2016/04/20-230x23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596" y="3861048"/>
            <a:ext cx="151216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186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sultado de imagen para vot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98"/>
          <a:stretch/>
        </p:blipFill>
        <p:spPr bwMode="auto">
          <a:xfrm>
            <a:off x="0" y="-28255"/>
            <a:ext cx="12188825" cy="6886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0" y="4869160"/>
            <a:ext cx="12188825" cy="707886"/>
          </a:xfrm>
          <a:prstGeom prst="rect">
            <a:avLst/>
          </a:prstGeom>
          <a:solidFill>
            <a:schemeClr val="tx1">
              <a:lumMod val="85000"/>
              <a:lumOff val="15000"/>
              <a:alpha val="46000"/>
            </a:schemeClr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DESAFÍOS GLOBALES</a:t>
            </a:r>
          </a:p>
        </p:txBody>
      </p:sp>
      <p:pic>
        <p:nvPicPr>
          <p:cNvPr id="7" name="Picture 2" descr="Borde sin fondo-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68" y="0"/>
            <a:ext cx="12185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247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49278"/>
          <a:stretch/>
        </p:blipFill>
        <p:spPr>
          <a:xfrm>
            <a:off x="7141431" y="20355"/>
            <a:ext cx="5094530" cy="68464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132" y="1394976"/>
            <a:ext cx="2225040" cy="3511296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332" y="2403088"/>
            <a:ext cx="2273808" cy="3157728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964" y="602888"/>
            <a:ext cx="1627632" cy="4523232"/>
          </a:xfrm>
          <a:prstGeom prst="rect">
            <a:avLst/>
          </a:prstGeom>
        </p:spPr>
      </p:pic>
      <p:pic>
        <p:nvPicPr>
          <p:cNvPr id="9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156" y="3131896"/>
            <a:ext cx="1456944" cy="2511552"/>
          </a:xfrm>
          <a:prstGeom prst="rect">
            <a:avLst/>
          </a:prstGeom>
        </p:spPr>
      </p:pic>
      <p:pic>
        <p:nvPicPr>
          <p:cNvPr id="10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020" y="4437112"/>
            <a:ext cx="2160240" cy="2131816"/>
          </a:xfrm>
          <a:prstGeom prst="rect">
            <a:avLst/>
          </a:prstGeom>
        </p:spPr>
      </p:pic>
      <p:sp>
        <p:nvSpPr>
          <p:cNvPr id="11" name="TextBox 13"/>
          <p:cNvSpPr txBox="1"/>
          <p:nvPr/>
        </p:nvSpPr>
        <p:spPr>
          <a:xfrm>
            <a:off x="3279898" y="5179854"/>
            <a:ext cx="1690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NUEVO ESCENARIO</a:t>
            </a:r>
          </a:p>
        </p:txBody>
      </p:sp>
      <p:sp>
        <p:nvSpPr>
          <p:cNvPr id="12" name="TextBox 14"/>
          <p:cNvSpPr txBox="1"/>
          <p:nvPr/>
        </p:nvSpPr>
        <p:spPr>
          <a:xfrm>
            <a:off x="6169396" y="1466984"/>
            <a:ext cx="2016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rPr>
              <a:t>El informante empoderado</a:t>
            </a:r>
          </a:p>
        </p:txBody>
      </p:sp>
      <p:sp>
        <p:nvSpPr>
          <p:cNvPr id="13" name="TextBox 15"/>
          <p:cNvSpPr txBox="1"/>
          <p:nvPr/>
        </p:nvSpPr>
        <p:spPr>
          <a:xfrm>
            <a:off x="5593332" y="3284984"/>
            <a:ext cx="19442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rPr>
              <a:t>La política del asco</a:t>
            </a:r>
          </a:p>
          <a:p>
            <a:endParaRPr lang="es-MX" sz="2000" b="1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  <a:cs typeface="Trebuchet MS"/>
            </a:endParaRPr>
          </a:p>
        </p:txBody>
      </p:sp>
      <p:sp>
        <p:nvSpPr>
          <p:cNvPr id="14" name="TextBox 16"/>
          <p:cNvSpPr txBox="1"/>
          <p:nvPr/>
        </p:nvSpPr>
        <p:spPr>
          <a:xfrm>
            <a:off x="192732" y="791528"/>
            <a:ext cx="231568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rPr>
              <a:t>Cambios en la estructura social</a:t>
            </a:r>
          </a:p>
          <a:p>
            <a:pPr algn="r"/>
            <a:endParaRPr lang="es-MX" b="1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  <a:cs typeface="Trebuchet MS"/>
            </a:endParaRPr>
          </a:p>
        </p:txBody>
      </p:sp>
      <p:sp>
        <p:nvSpPr>
          <p:cNvPr id="15" name="TextBox 17"/>
          <p:cNvSpPr txBox="1"/>
          <p:nvPr/>
        </p:nvSpPr>
        <p:spPr>
          <a:xfrm>
            <a:off x="-23292" y="2503696"/>
            <a:ext cx="1933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rPr>
              <a:t>Un río revuelto</a:t>
            </a:r>
          </a:p>
        </p:txBody>
      </p:sp>
      <p:pic>
        <p:nvPicPr>
          <p:cNvPr id="18" name="Picture 2" descr="Borde sin fondo-02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68" y="0"/>
            <a:ext cx="12185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236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VOTANDO MEXIC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47"/>
          <a:stretch/>
        </p:blipFill>
        <p:spPr bwMode="auto">
          <a:xfrm>
            <a:off x="0" y="-243408"/>
            <a:ext cx="12237962" cy="71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0" y="4869160"/>
            <a:ext cx="12188825" cy="707886"/>
          </a:xfrm>
          <a:prstGeom prst="rect">
            <a:avLst/>
          </a:prstGeom>
          <a:solidFill>
            <a:schemeClr val="tx1">
              <a:lumMod val="85000"/>
              <a:lumOff val="15000"/>
              <a:alpha val="46000"/>
            </a:schemeClr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DESAFÍOS EN MÉXICO</a:t>
            </a:r>
          </a:p>
        </p:txBody>
      </p:sp>
      <p:pic>
        <p:nvPicPr>
          <p:cNvPr id="4" name="Picture 2" descr="Borde sin fondo-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68" y="0"/>
            <a:ext cx="12185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772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r="51283"/>
          <a:stretch/>
        </p:blipFill>
        <p:spPr>
          <a:xfrm>
            <a:off x="7246540" y="0"/>
            <a:ext cx="5036289" cy="6858000"/>
          </a:xfrm>
          <a:prstGeom prst="rect">
            <a:avLst/>
          </a:prstGeom>
        </p:spPr>
      </p:pic>
      <p:grpSp>
        <p:nvGrpSpPr>
          <p:cNvPr id="17" name="Group 3"/>
          <p:cNvGrpSpPr/>
          <p:nvPr/>
        </p:nvGrpSpPr>
        <p:grpSpPr>
          <a:xfrm>
            <a:off x="1269876" y="875730"/>
            <a:ext cx="5113792" cy="5106540"/>
            <a:chOff x="4135463" y="914747"/>
            <a:chExt cx="4476751" cy="4470402"/>
          </a:xfrm>
        </p:grpSpPr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6411938" y="914748"/>
              <a:ext cx="2070099" cy="1903888"/>
            </a:xfrm>
            <a:custGeom>
              <a:avLst/>
              <a:gdLst>
                <a:gd name="connsiteX0" fmla="*/ 0 w 2070100"/>
                <a:gd name="connsiteY0" fmla="*/ 0 h 1903889"/>
                <a:gd name="connsiteX1" fmla="*/ 88106 w 2070100"/>
                <a:gd name="connsiteY1" fmla="*/ 1588 h 1903889"/>
                <a:gd name="connsiteX2" fmla="*/ 175419 w 2070100"/>
                <a:gd name="connsiteY2" fmla="*/ 7938 h 1903889"/>
                <a:gd name="connsiteX3" fmla="*/ 261938 w 2070100"/>
                <a:gd name="connsiteY3" fmla="*/ 15081 h 1903889"/>
                <a:gd name="connsiteX4" fmla="*/ 347663 w 2070100"/>
                <a:gd name="connsiteY4" fmla="*/ 27781 h 1903889"/>
                <a:gd name="connsiteX5" fmla="*/ 432594 w 2070100"/>
                <a:gd name="connsiteY5" fmla="*/ 42863 h 1903889"/>
                <a:gd name="connsiteX6" fmla="*/ 515144 w 2070100"/>
                <a:gd name="connsiteY6" fmla="*/ 62706 h 1903889"/>
                <a:gd name="connsiteX7" fmla="*/ 599281 w 2070100"/>
                <a:gd name="connsiteY7" fmla="*/ 84138 h 1903889"/>
                <a:gd name="connsiteX8" fmla="*/ 679450 w 2070100"/>
                <a:gd name="connsiteY8" fmla="*/ 109538 h 1903889"/>
                <a:gd name="connsiteX9" fmla="*/ 760413 w 2070100"/>
                <a:gd name="connsiteY9" fmla="*/ 137319 h 1903889"/>
                <a:gd name="connsiteX10" fmla="*/ 838200 w 2070100"/>
                <a:gd name="connsiteY10" fmla="*/ 167481 h 1903889"/>
                <a:gd name="connsiteX11" fmla="*/ 915988 w 2070100"/>
                <a:gd name="connsiteY11" fmla="*/ 202406 h 1903889"/>
                <a:gd name="connsiteX12" fmla="*/ 992188 w 2070100"/>
                <a:gd name="connsiteY12" fmla="*/ 238919 h 1903889"/>
                <a:gd name="connsiteX13" fmla="*/ 1066800 w 2070100"/>
                <a:gd name="connsiteY13" fmla="*/ 278606 h 1903889"/>
                <a:gd name="connsiteX14" fmla="*/ 1138238 w 2070100"/>
                <a:gd name="connsiteY14" fmla="*/ 321469 h 1903889"/>
                <a:gd name="connsiteX15" fmla="*/ 1210469 w 2070100"/>
                <a:gd name="connsiteY15" fmla="*/ 367506 h 1903889"/>
                <a:gd name="connsiteX16" fmla="*/ 1278731 w 2070100"/>
                <a:gd name="connsiteY16" fmla="*/ 415925 h 1903889"/>
                <a:gd name="connsiteX17" fmla="*/ 1346200 w 2070100"/>
                <a:gd name="connsiteY17" fmla="*/ 466725 h 1903889"/>
                <a:gd name="connsiteX18" fmla="*/ 1411288 w 2070100"/>
                <a:gd name="connsiteY18" fmla="*/ 519906 h 1903889"/>
                <a:gd name="connsiteX19" fmla="*/ 1473994 w 2070100"/>
                <a:gd name="connsiteY19" fmla="*/ 576263 h 1903889"/>
                <a:gd name="connsiteX20" fmla="*/ 1535113 w 2070100"/>
                <a:gd name="connsiteY20" fmla="*/ 634206 h 1903889"/>
                <a:gd name="connsiteX21" fmla="*/ 1593850 w 2070100"/>
                <a:gd name="connsiteY21" fmla="*/ 695325 h 1903889"/>
                <a:gd name="connsiteX22" fmla="*/ 1651000 w 2070100"/>
                <a:gd name="connsiteY22" fmla="*/ 757238 h 1903889"/>
                <a:gd name="connsiteX23" fmla="*/ 1704181 w 2070100"/>
                <a:gd name="connsiteY23" fmla="*/ 823119 h 1903889"/>
                <a:gd name="connsiteX24" fmla="*/ 1755775 w 2070100"/>
                <a:gd name="connsiteY24" fmla="*/ 889794 h 1903889"/>
                <a:gd name="connsiteX25" fmla="*/ 1804194 w 2070100"/>
                <a:gd name="connsiteY25" fmla="*/ 960438 h 1903889"/>
                <a:gd name="connsiteX26" fmla="*/ 1850231 w 2070100"/>
                <a:gd name="connsiteY26" fmla="*/ 1031875 h 1903889"/>
                <a:gd name="connsiteX27" fmla="*/ 1894681 w 2070100"/>
                <a:gd name="connsiteY27" fmla="*/ 1106488 h 1903889"/>
                <a:gd name="connsiteX28" fmla="*/ 1935956 w 2070100"/>
                <a:gd name="connsiteY28" fmla="*/ 1181100 h 1903889"/>
                <a:gd name="connsiteX29" fmla="*/ 1974056 w 2070100"/>
                <a:gd name="connsiteY29" fmla="*/ 1258888 h 1903889"/>
                <a:gd name="connsiteX30" fmla="*/ 2008981 w 2070100"/>
                <a:gd name="connsiteY30" fmla="*/ 1339850 h 1903889"/>
                <a:gd name="connsiteX31" fmla="*/ 2040731 w 2070100"/>
                <a:gd name="connsiteY31" fmla="*/ 1420019 h 1903889"/>
                <a:gd name="connsiteX32" fmla="*/ 2070100 w 2070100"/>
                <a:gd name="connsiteY32" fmla="*/ 1504157 h 1903889"/>
                <a:gd name="connsiteX33" fmla="*/ 839284 w 2070100"/>
                <a:gd name="connsiteY33" fmla="*/ 1903889 h 1903889"/>
                <a:gd name="connsiteX34" fmla="*/ 0 w 2070100"/>
                <a:gd name="connsiteY34" fmla="*/ 1293264 h 1903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70100" h="1903889">
                  <a:moveTo>
                    <a:pt x="0" y="0"/>
                  </a:moveTo>
                  <a:lnTo>
                    <a:pt x="88106" y="1588"/>
                  </a:lnTo>
                  <a:lnTo>
                    <a:pt x="175419" y="7938"/>
                  </a:lnTo>
                  <a:lnTo>
                    <a:pt x="261938" y="15081"/>
                  </a:lnTo>
                  <a:lnTo>
                    <a:pt x="347663" y="27781"/>
                  </a:lnTo>
                  <a:lnTo>
                    <a:pt x="432594" y="42863"/>
                  </a:lnTo>
                  <a:lnTo>
                    <a:pt x="515144" y="62706"/>
                  </a:lnTo>
                  <a:lnTo>
                    <a:pt x="599281" y="84138"/>
                  </a:lnTo>
                  <a:lnTo>
                    <a:pt x="679450" y="109538"/>
                  </a:lnTo>
                  <a:lnTo>
                    <a:pt x="760413" y="137319"/>
                  </a:lnTo>
                  <a:lnTo>
                    <a:pt x="838200" y="167481"/>
                  </a:lnTo>
                  <a:lnTo>
                    <a:pt x="915988" y="202406"/>
                  </a:lnTo>
                  <a:lnTo>
                    <a:pt x="992188" y="238919"/>
                  </a:lnTo>
                  <a:lnTo>
                    <a:pt x="1066800" y="278606"/>
                  </a:lnTo>
                  <a:lnTo>
                    <a:pt x="1138238" y="321469"/>
                  </a:lnTo>
                  <a:lnTo>
                    <a:pt x="1210469" y="367506"/>
                  </a:lnTo>
                  <a:lnTo>
                    <a:pt x="1278731" y="415925"/>
                  </a:lnTo>
                  <a:lnTo>
                    <a:pt x="1346200" y="466725"/>
                  </a:lnTo>
                  <a:lnTo>
                    <a:pt x="1411288" y="519906"/>
                  </a:lnTo>
                  <a:lnTo>
                    <a:pt x="1473994" y="576263"/>
                  </a:lnTo>
                  <a:lnTo>
                    <a:pt x="1535113" y="634206"/>
                  </a:lnTo>
                  <a:lnTo>
                    <a:pt x="1593850" y="695325"/>
                  </a:lnTo>
                  <a:lnTo>
                    <a:pt x="1651000" y="757238"/>
                  </a:lnTo>
                  <a:lnTo>
                    <a:pt x="1704181" y="823119"/>
                  </a:lnTo>
                  <a:lnTo>
                    <a:pt x="1755775" y="889794"/>
                  </a:lnTo>
                  <a:lnTo>
                    <a:pt x="1804194" y="960438"/>
                  </a:lnTo>
                  <a:lnTo>
                    <a:pt x="1850231" y="1031875"/>
                  </a:lnTo>
                  <a:lnTo>
                    <a:pt x="1894681" y="1106488"/>
                  </a:lnTo>
                  <a:lnTo>
                    <a:pt x="1935956" y="1181100"/>
                  </a:lnTo>
                  <a:lnTo>
                    <a:pt x="1974056" y="1258888"/>
                  </a:lnTo>
                  <a:lnTo>
                    <a:pt x="2008981" y="1339850"/>
                  </a:lnTo>
                  <a:lnTo>
                    <a:pt x="2040731" y="1420019"/>
                  </a:lnTo>
                  <a:lnTo>
                    <a:pt x="2070100" y="1504157"/>
                  </a:lnTo>
                  <a:lnTo>
                    <a:pt x="839284" y="1903889"/>
                  </a:lnTo>
                  <a:lnTo>
                    <a:pt x="0" y="1293264"/>
                  </a:lnTo>
                  <a:close/>
                </a:path>
              </a:pathLst>
            </a:custGeom>
            <a:solidFill>
              <a:srgbClr val="16AF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6959084" y="2491135"/>
              <a:ext cx="1653130" cy="2433638"/>
            </a:xfrm>
            <a:custGeom>
              <a:avLst/>
              <a:gdLst>
                <a:gd name="connsiteX0" fmla="*/ 1545974 w 1653130"/>
                <a:gd name="connsiteY0" fmla="*/ 0 h 2433638"/>
                <a:gd name="connsiteX1" fmla="*/ 1572168 w 1653130"/>
                <a:gd name="connsiteY1" fmla="*/ 85697 h 2433638"/>
                <a:gd name="connsiteX2" fmla="*/ 1593599 w 1653130"/>
                <a:gd name="connsiteY2" fmla="*/ 169014 h 2433638"/>
                <a:gd name="connsiteX3" fmla="*/ 1613443 w 1653130"/>
                <a:gd name="connsiteY3" fmla="*/ 254711 h 2433638"/>
                <a:gd name="connsiteX4" fmla="*/ 1626936 w 1653130"/>
                <a:gd name="connsiteY4" fmla="*/ 339614 h 2433638"/>
                <a:gd name="connsiteX5" fmla="*/ 1639636 w 1653130"/>
                <a:gd name="connsiteY5" fmla="*/ 425312 h 2433638"/>
                <a:gd name="connsiteX6" fmla="*/ 1646780 w 1653130"/>
                <a:gd name="connsiteY6" fmla="*/ 510215 h 2433638"/>
                <a:gd name="connsiteX7" fmla="*/ 1651543 w 1653130"/>
                <a:gd name="connsiteY7" fmla="*/ 595912 h 2433638"/>
                <a:gd name="connsiteX8" fmla="*/ 1653130 w 1653130"/>
                <a:gd name="connsiteY8" fmla="*/ 681609 h 2433638"/>
                <a:gd name="connsiteX9" fmla="*/ 1651543 w 1653130"/>
                <a:gd name="connsiteY9" fmla="*/ 766513 h 2433638"/>
                <a:gd name="connsiteX10" fmla="*/ 1645193 w 1653130"/>
                <a:gd name="connsiteY10" fmla="*/ 850623 h 2433638"/>
                <a:gd name="connsiteX11" fmla="*/ 1638049 w 1653130"/>
                <a:gd name="connsiteY11" fmla="*/ 933939 h 2433638"/>
                <a:gd name="connsiteX12" fmla="*/ 1625349 w 1653130"/>
                <a:gd name="connsiteY12" fmla="*/ 1018050 h 2433638"/>
                <a:gd name="connsiteX13" fmla="*/ 1610268 w 1653130"/>
                <a:gd name="connsiteY13" fmla="*/ 1101366 h 2433638"/>
                <a:gd name="connsiteX14" fmla="*/ 1592011 w 1653130"/>
                <a:gd name="connsiteY14" fmla="*/ 1183889 h 2433638"/>
                <a:gd name="connsiteX15" fmla="*/ 1570580 w 1653130"/>
                <a:gd name="connsiteY15" fmla="*/ 1264825 h 2433638"/>
                <a:gd name="connsiteX16" fmla="*/ 1545974 w 1653130"/>
                <a:gd name="connsiteY16" fmla="*/ 1345762 h 2433638"/>
                <a:gd name="connsiteX17" fmla="*/ 1518986 w 1653130"/>
                <a:gd name="connsiteY17" fmla="*/ 1424317 h 2433638"/>
                <a:gd name="connsiteX18" fmla="*/ 1488030 w 1653130"/>
                <a:gd name="connsiteY18" fmla="*/ 1503666 h 2433638"/>
                <a:gd name="connsiteX19" fmla="*/ 1454693 w 1653130"/>
                <a:gd name="connsiteY19" fmla="*/ 1579841 h 2433638"/>
                <a:gd name="connsiteX20" fmla="*/ 1418180 w 1653130"/>
                <a:gd name="connsiteY20" fmla="*/ 1656017 h 2433638"/>
                <a:gd name="connsiteX21" fmla="*/ 1378493 w 1653130"/>
                <a:gd name="connsiteY21" fmla="*/ 1730605 h 2433638"/>
                <a:gd name="connsiteX22" fmla="*/ 1335630 w 1653130"/>
                <a:gd name="connsiteY22" fmla="*/ 1804400 h 2433638"/>
                <a:gd name="connsiteX23" fmla="*/ 1290386 w 1653130"/>
                <a:gd name="connsiteY23" fmla="*/ 1875814 h 2433638"/>
                <a:gd name="connsiteX24" fmla="*/ 1242761 w 1653130"/>
                <a:gd name="connsiteY24" fmla="*/ 1945641 h 2433638"/>
                <a:gd name="connsiteX25" fmla="*/ 1191168 w 1653130"/>
                <a:gd name="connsiteY25" fmla="*/ 2013088 h 2433638"/>
                <a:gd name="connsiteX26" fmla="*/ 1137986 w 1653130"/>
                <a:gd name="connsiteY26" fmla="*/ 2079741 h 2433638"/>
                <a:gd name="connsiteX27" fmla="*/ 1080043 w 1653130"/>
                <a:gd name="connsiteY27" fmla="*/ 2144014 h 2433638"/>
                <a:gd name="connsiteX28" fmla="*/ 1020511 w 1653130"/>
                <a:gd name="connsiteY28" fmla="*/ 2205906 h 2433638"/>
                <a:gd name="connsiteX29" fmla="*/ 959393 w 1653130"/>
                <a:gd name="connsiteY29" fmla="*/ 2265418 h 2433638"/>
                <a:gd name="connsiteX30" fmla="*/ 894305 w 1653130"/>
                <a:gd name="connsiteY30" fmla="*/ 2323343 h 2433638"/>
                <a:gd name="connsiteX31" fmla="*/ 826836 w 1653130"/>
                <a:gd name="connsiteY31" fmla="*/ 2379681 h 2433638"/>
                <a:gd name="connsiteX32" fmla="*/ 756986 w 1653130"/>
                <a:gd name="connsiteY32" fmla="*/ 2433638 h 2433638"/>
                <a:gd name="connsiteX33" fmla="*/ 0 w 1653130"/>
                <a:gd name="connsiteY33" fmla="*/ 1393063 h 2433638"/>
                <a:gd name="connsiteX34" fmla="*/ 322797 w 1653130"/>
                <a:gd name="connsiteY34" fmla="*/ 398212 h 243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653130" h="2433638">
                  <a:moveTo>
                    <a:pt x="1545974" y="0"/>
                  </a:moveTo>
                  <a:lnTo>
                    <a:pt x="1572168" y="85697"/>
                  </a:lnTo>
                  <a:lnTo>
                    <a:pt x="1593599" y="169014"/>
                  </a:lnTo>
                  <a:lnTo>
                    <a:pt x="1613443" y="254711"/>
                  </a:lnTo>
                  <a:lnTo>
                    <a:pt x="1626936" y="339614"/>
                  </a:lnTo>
                  <a:lnTo>
                    <a:pt x="1639636" y="425312"/>
                  </a:lnTo>
                  <a:lnTo>
                    <a:pt x="1646780" y="510215"/>
                  </a:lnTo>
                  <a:lnTo>
                    <a:pt x="1651543" y="595912"/>
                  </a:lnTo>
                  <a:lnTo>
                    <a:pt x="1653130" y="681609"/>
                  </a:lnTo>
                  <a:lnTo>
                    <a:pt x="1651543" y="766513"/>
                  </a:lnTo>
                  <a:lnTo>
                    <a:pt x="1645193" y="850623"/>
                  </a:lnTo>
                  <a:lnTo>
                    <a:pt x="1638049" y="933939"/>
                  </a:lnTo>
                  <a:lnTo>
                    <a:pt x="1625349" y="1018050"/>
                  </a:lnTo>
                  <a:lnTo>
                    <a:pt x="1610268" y="1101366"/>
                  </a:lnTo>
                  <a:lnTo>
                    <a:pt x="1592011" y="1183889"/>
                  </a:lnTo>
                  <a:lnTo>
                    <a:pt x="1570580" y="1264825"/>
                  </a:lnTo>
                  <a:lnTo>
                    <a:pt x="1545974" y="1345762"/>
                  </a:lnTo>
                  <a:lnTo>
                    <a:pt x="1518986" y="1424317"/>
                  </a:lnTo>
                  <a:lnTo>
                    <a:pt x="1488030" y="1503666"/>
                  </a:lnTo>
                  <a:lnTo>
                    <a:pt x="1454693" y="1579841"/>
                  </a:lnTo>
                  <a:lnTo>
                    <a:pt x="1418180" y="1656017"/>
                  </a:lnTo>
                  <a:lnTo>
                    <a:pt x="1378493" y="1730605"/>
                  </a:lnTo>
                  <a:lnTo>
                    <a:pt x="1335630" y="1804400"/>
                  </a:lnTo>
                  <a:lnTo>
                    <a:pt x="1290386" y="1875814"/>
                  </a:lnTo>
                  <a:lnTo>
                    <a:pt x="1242761" y="1945641"/>
                  </a:lnTo>
                  <a:lnTo>
                    <a:pt x="1191168" y="2013088"/>
                  </a:lnTo>
                  <a:lnTo>
                    <a:pt x="1137986" y="2079741"/>
                  </a:lnTo>
                  <a:lnTo>
                    <a:pt x="1080043" y="2144014"/>
                  </a:lnTo>
                  <a:lnTo>
                    <a:pt x="1020511" y="2205906"/>
                  </a:lnTo>
                  <a:lnTo>
                    <a:pt x="959393" y="2265418"/>
                  </a:lnTo>
                  <a:lnTo>
                    <a:pt x="894305" y="2323343"/>
                  </a:lnTo>
                  <a:lnTo>
                    <a:pt x="826836" y="2379681"/>
                  </a:lnTo>
                  <a:lnTo>
                    <a:pt x="756986" y="2433638"/>
                  </a:lnTo>
                  <a:lnTo>
                    <a:pt x="0" y="1393063"/>
                  </a:lnTo>
                  <a:lnTo>
                    <a:pt x="322797" y="398212"/>
                  </a:lnTo>
                  <a:close/>
                </a:path>
              </a:pathLst>
            </a:custGeom>
            <a:solidFill>
              <a:srgbClr val="F1883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5094314" y="3935235"/>
              <a:ext cx="2559050" cy="1449914"/>
            </a:xfrm>
            <a:custGeom>
              <a:avLst/>
              <a:gdLst>
                <a:gd name="connsiteX0" fmla="*/ 751904 w 2559050"/>
                <a:gd name="connsiteY0" fmla="*/ 0 h 1449914"/>
                <a:gd name="connsiteX1" fmla="*/ 1808079 w 2559050"/>
                <a:gd name="connsiteY1" fmla="*/ 0 h 1449914"/>
                <a:gd name="connsiteX2" fmla="*/ 2559050 w 2559050"/>
                <a:gd name="connsiteY2" fmla="*/ 1033837 h 1449914"/>
                <a:gd name="connsiteX3" fmla="*/ 2486025 w 2559050"/>
                <a:gd name="connsiteY3" fmla="*/ 1084656 h 1449914"/>
                <a:gd name="connsiteX4" fmla="*/ 2413000 w 2559050"/>
                <a:gd name="connsiteY4" fmla="*/ 1131504 h 1449914"/>
                <a:gd name="connsiteX5" fmla="*/ 2338388 w 2559050"/>
                <a:gd name="connsiteY5" fmla="*/ 1175970 h 1449914"/>
                <a:gd name="connsiteX6" fmla="*/ 2262188 w 2559050"/>
                <a:gd name="connsiteY6" fmla="*/ 1217261 h 1449914"/>
                <a:gd name="connsiteX7" fmla="*/ 2184400 w 2559050"/>
                <a:gd name="connsiteY7" fmla="*/ 1253786 h 1449914"/>
                <a:gd name="connsiteX8" fmla="*/ 2105025 w 2559050"/>
                <a:gd name="connsiteY8" fmla="*/ 1287136 h 1449914"/>
                <a:gd name="connsiteX9" fmla="*/ 2025650 w 2559050"/>
                <a:gd name="connsiteY9" fmla="*/ 1318898 h 1449914"/>
                <a:gd name="connsiteX10" fmla="*/ 1944688 w 2559050"/>
                <a:gd name="connsiteY10" fmla="*/ 1346689 h 1449914"/>
                <a:gd name="connsiteX11" fmla="*/ 1862138 w 2559050"/>
                <a:gd name="connsiteY11" fmla="*/ 1371304 h 1449914"/>
                <a:gd name="connsiteX12" fmla="*/ 1781969 w 2559050"/>
                <a:gd name="connsiteY12" fmla="*/ 1391949 h 1449914"/>
                <a:gd name="connsiteX13" fmla="*/ 1697831 w 2559050"/>
                <a:gd name="connsiteY13" fmla="*/ 1409418 h 1449914"/>
                <a:gd name="connsiteX14" fmla="*/ 1615281 w 2559050"/>
                <a:gd name="connsiteY14" fmla="*/ 1424505 h 1449914"/>
                <a:gd name="connsiteX15" fmla="*/ 1531938 w 2559050"/>
                <a:gd name="connsiteY15" fmla="*/ 1434827 h 1449914"/>
                <a:gd name="connsiteX16" fmla="*/ 1447800 w 2559050"/>
                <a:gd name="connsiteY16" fmla="*/ 1444356 h 1449914"/>
                <a:gd name="connsiteX17" fmla="*/ 1364456 w 2559050"/>
                <a:gd name="connsiteY17" fmla="*/ 1448326 h 1449914"/>
                <a:gd name="connsiteX18" fmla="*/ 1280319 w 2559050"/>
                <a:gd name="connsiteY18" fmla="*/ 1449914 h 1449914"/>
                <a:gd name="connsiteX19" fmla="*/ 1194594 w 2559050"/>
                <a:gd name="connsiteY19" fmla="*/ 1448326 h 1449914"/>
                <a:gd name="connsiteX20" fmla="*/ 1111250 w 2559050"/>
                <a:gd name="connsiteY20" fmla="*/ 1444356 h 1449914"/>
                <a:gd name="connsiteX21" fmla="*/ 1027113 w 2559050"/>
                <a:gd name="connsiteY21" fmla="*/ 1434827 h 1449914"/>
                <a:gd name="connsiteX22" fmla="*/ 943769 w 2559050"/>
                <a:gd name="connsiteY22" fmla="*/ 1424505 h 1449914"/>
                <a:gd name="connsiteX23" fmla="*/ 861219 w 2559050"/>
                <a:gd name="connsiteY23" fmla="*/ 1409418 h 1449914"/>
                <a:gd name="connsiteX24" fmla="*/ 778669 w 2559050"/>
                <a:gd name="connsiteY24" fmla="*/ 1391949 h 1449914"/>
                <a:gd name="connsiteX25" fmla="*/ 696913 w 2559050"/>
                <a:gd name="connsiteY25" fmla="*/ 1371304 h 1449914"/>
                <a:gd name="connsiteX26" fmla="*/ 614363 w 2559050"/>
                <a:gd name="connsiteY26" fmla="*/ 1346689 h 1449914"/>
                <a:gd name="connsiteX27" fmla="*/ 534988 w 2559050"/>
                <a:gd name="connsiteY27" fmla="*/ 1318898 h 1449914"/>
                <a:gd name="connsiteX28" fmla="*/ 454025 w 2559050"/>
                <a:gd name="connsiteY28" fmla="*/ 1287136 h 1449914"/>
                <a:gd name="connsiteX29" fmla="*/ 376238 w 2559050"/>
                <a:gd name="connsiteY29" fmla="*/ 1253786 h 1449914"/>
                <a:gd name="connsiteX30" fmla="*/ 298450 w 2559050"/>
                <a:gd name="connsiteY30" fmla="*/ 1217261 h 1449914"/>
                <a:gd name="connsiteX31" fmla="*/ 222250 w 2559050"/>
                <a:gd name="connsiteY31" fmla="*/ 1175970 h 1449914"/>
                <a:gd name="connsiteX32" fmla="*/ 146050 w 2559050"/>
                <a:gd name="connsiteY32" fmla="*/ 1131504 h 1449914"/>
                <a:gd name="connsiteX33" fmla="*/ 73025 w 2559050"/>
                <a:gd name="connsiteY33" fmla="*/ 1084656 h 1449914"/>
                <a:gd name="connsiteX34" fmla="*/ 0 w 2559050"/>
                <a:gd name="connsiteY34" fmla="*/ 1033837 h 1449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59050" h="1449914">
                  <a:moveTo>
                    <a:pt x="751904" y="0"/>
                  </a:moveTo>
                  <a:lnTo>
                    <a:pt x="1808079" y="0"/>
                  </a:lnTo>
                  <a:lnTo>
                    <a:pt x="2559050" y="1033837"/>
                  </a:lnTo>
                  <a:lnTo>
                    <a:pt x="2486025" y="1084656"/>
                  </a:lnTo>
                  <a:lnTo>
                    <a:pt x="2413000" y="1131504"/>
                  </a:lnTo>
                  <a:lnTo>
                    <a:pt x="2338388" y="1175970"/>
                  </a:lnTo>
                  <a:lnTo>
                    <a:pt x="2262188" y="1217261"/>
                  </a:lnTo>
                  <a:lnTo>
                    <a:pt x="2184400" y="1253786"/>
                  </a:lnTo>
                  <a:lnTo>
                    <a:pt x="2105025" y="1287136"/>
                  </a:lnTo>
                  <a:lnTo>
                    <a:pt x="2025650" y="1318898"/>
                  </a:lnTo>
                  <a:lnTo>
                    <a:pt x="1944688" y="1346689"/>
                  </a:lnTo>
                  <a:lnTo>
                    <a:pt x="1862138" y="1371304"/>
                  </a:lnTo>
                  <a:lnTo>
                    <a:pt x="1781969" y="1391949"/>
                  </a:lnTo>
                  <a:lnTo>
                    <a:pt x="1697831" y="1409418"/>
                  </a:lnTo>
                  <a:lnTo>
                    <a:pt x="1615281" y="1424505"/>
                  </a:lnTo>
                  <a:lnTo>
                    <a:pt x="1531938" y="1434827"/>
                  </a:lnTo>
                  <a:lnTo>
                    <a:pt x="1447800" y="1444356"/>
                  </a:lnTo>
                  <a:lnTo>
                    <a:pt x="1364456" y="1448326"/>
                  </a:lnTo>
                  <a:lnTo>
                    <a:pt x="1280319" y="1449914"/>
                  </a:lnTo>
                  <a:lnTo>
                    <a:pt x="1194594" y="1448326"/>
                  </a:lnTo>
                  <a:lnTo>
                    <a:pt x="1111250" y="1444356"/>
                  </a:lnTo>
                  <a:lnTo>
                    <a:pt x="1027113" y="1434827"/>
                  </a:lnTo>
                  <a:lnTo>
                    <a:pt x="943769" y="1424505"/>
                  </a:lnTo>
                  <a:lnTo>
                    <a:pt x="861219" y="1409418"/>
                  </a:lnTo>
                  <a:lnTo>
                    <a:pt x="778669" y="1391949"/>
                  </a:lnTo>
                  <a:lnTo>
                    <a:pt x="696913" y="1371304"/>
                  </a:lnTo>
                  <a:lnTo>
                    <a:pt x="614363" y="1346689"/>
                  </a:lnTo>
                  <a:lnTo>
                    <a:pt x="534988" y="1318898"/>
                  </a:lnTo>
                  <a:lnTo>
                    <a:pt x="454025" y="1287136"/>
                  </a:lnTo>
                  <a:lnTo>
                    <a:pt x="376238" y="1253786"/>
                  </a:lnTo>
                  <a:lnTo>
                    <a:pt x="298450" y="1217261"/>
                  </a:lnTo>
                  <a:lnTo>
                    <a:pt x="222250" y="1175970"/>
                  </a:lnTo>
                  <a:lnTo>
                    <a:pt x="146050" y="1131504"/>
                  </a:lnTo>
                  <a:lnTo>
                    <a:pt x="73025" y="1084656"/>
                  </a:lnTo>
                  <a:lnTo>
                    <a:pt x="0" y="1033837"/>
                  </a:lnTo>
                  <a:close/>
                </a:path>
              </a:pathLst>
            </a:custGeom>
            <a:solidFill>
              <a:srgbClr val="5F348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4135463" y="2491135"/>
              <a:ext cx="1651997" cy="2433638"/>
            </a:xfrm>
            <a:custGeom>
              <a:avLst/>
              <a:gdLst>
                <a:gd name="connsiteX0" fmla="*/ 107156 w 1651997"/>
                <a:gd name="connsiteY0" fmla="*/ 0 h 2433638"/>
                <a:gd name="connsiteX1" fmla="*/ 1328176 w 1651997"/>
                <a:gd name="connsiteY1" fmla="*/ 397510 h 2433638"/>
                <a:gd name="connsiteX2" fmla="*/ 1651997 w 1651997"/>
                <a:gd name="connsiteY2" fmla="*/ 1395517 h 2433638"/>
                <a:gd name="connsiteX3" fmla="*/ 897732 w 1651997"/>
                <a:gd name="connsiteY3" fmla="*/ 2433638 h 2433638"/>
                <a:gd name="connsiteX4" fmla="*/ 827882 w 1651997"/>
                <a:gd name="connsiteY4" fmla="*/ 2379681 h 2433638"/>
                <a:gd name="connsiteX5" fmla="*/ 758825 w 1651997"/>
                <a:gd name="connsiteY5" fmla="*/ 2323343 h 2433638"/>
                <a:gd name="connsiteX6" fmla="*/ 695325 w 1651997"/>
                <a:gd name="connsiteY6" fmla="*/ 2265418 h 2433638"/>
                <a:gd name="connsiteX7" fmla="*/ 632619 w 1651997"/>
                <a:gd name="connsiteY7" fmla="*/ 2205906 h 2433638"/>
                <a:gd name="connsiteX8" fmla="*/ 573088 w 1651997"/>
                <a:gd name="connsiteY8" fmla="*/ 2144014 h 2433638"/>
                <a:gd name="connsiteX9" fmla="*/ 516732 w 1651997"/>
                <a:gd name="connsiteY9" fmla="*/ 2079741 h 2433638"/>
                <a:gd name="connsiteX10" fmla="*/ 461963 w 1651997"/>
                <a:gd name="connsiteY10" fmla="*/ 2013088 h 2433638"/>
                <a:gd name="connsiteX11" fmla="*/ 411956 w 1651997"/>
                <a:gd name="connsiteY11" fmla="*/ 1945641 h 2433638"/>
                <a:gd name="connsiteX12" fmla="*/ 362744 w 1651997"/>
                <a:gd name="connsiteY12" fmla="*/ 1875814 h 2433638"/>
                <a:gd name="connsiteX13" fmla="*/ 317500 w 1651997"/>
                <a:gd name="connsiteY13" fmla="*/ 1804400 h 2433638"/>
                <a:gd name="connsiteX14" fmla="*/ 274638 w 1651997"/>
                <a:gd name="connsiteY14" fmla="*/ 1730605 h 2433638"/>
                <a:gd name="connsiteX15" fmla="*/ 234950 w 1651997"/>
                <a:gd name="connsiteY15" fmla="*/ 1656017 h 2433638"/>
                <a:gd name="connsiteX16" fmla="*/ 198438 w 1651997"/>
                <a:gd name="connsiteY16" fmla="*/ 1579841 h 2433638"/>
                <a:gd name="connsiteX17" fmla="*/ 165100 w 1651997"/>
                <a:gd name="connsiteY17" fmla="*/ 1503666 h 2433638"/>
                <a:gd name="connsiteX18" fmla="*/ 134144 w 1651997"/>
                <a:gd name="connsiteY18" fmla="*/ 1424317 h 2433638"/>
                <a:gd name="connsiteX19" fmla="*/ 107156 w 1651997"/>
                <a:gd name="connsiteY19" fmla="*/ 1345762 h 2433638"/>
                <a:gd name="connsiteX20" fmla="*/ 82550 w 1651997"/>
                <a:gd name="connsiteY20" fmla="*/ 1264825 h 2433638"/>
                <a:gd name="connsiteX21" fmla="*/ 61119 w 1651997"/>
                <a:gd name="connsiteY21" fmla="*/ 1183889 h 2433638"/>
                <a:gd name="connsiteX22" fmla="*/ 42863 w 1651997"/>
                <a:gd name="connsiteY22" fmla="*/ 1101366 h 2433638"/>
                <a:gd name="connsiteX23" fmla="*/ 27781 w 1651997"/>
                <a:gd name="connsiteY23" fmla="*/ 1018050 h 2433638"/>
                <a:gd name="connsiteX24" fmla="*/ 16669 w 1651997"/>
                <a:gd name="connsiteY24" fmla="*/ 933939 h 2433638"/>
                <a:gd name="connsiteX25" fmla="*/ 7938 w 1651997"/>
                <a:gd name="connsiteY25" fmla="*/ 850623 h 2433638"/>
                <a:gd name="connsiteX26" fmla="*/ 1588 w 1651997"/>
                <a:gd name="connsiteY26" fmla="*/ 766513 h 2433638"/>
                <a:gd name="connsiteX27" fmla="*/ 0 w 1651997"/>
                <a:gd name="connsiteY27" fmla="*/ 681609 h 2433638"/>
                <a:gd name="connsiteX28" fmla="*/ 1588 w 1651997"/>
                <a:gd name="connsiteY28" fmla="*/ 595912 h 2433638"/>
                <a:gd name="connsiteX29" fmla="*/ 6350 w 1651997"/>
                <a:gd name="connsiteY29" fmla="*/ 510215 h 2433638"/>
                <a:gd name="connsiteX30" fmla="*/ 13494 w 1651997"/>
                <a:gd name="connsiteY30" fmla="*/ 425312 h 2433638"/>
                <a:gd name="connsiteX31" fmla="*/ 26194 w 1651997"/>
                <a:gd name="connsiteY31" fmla="*/ 339614 h 2433638"/>
                <a:gd name="connsiteX32" fmla="*/ 41275 w 1651997"/>
                <a:gd name="connsiteY32" fmla="*/ 254711 h 2433638"/>
                <a:gd name="connsiteX33" fmla="*/ 59531 w 1651997"/>
                <a:gd name="connsiteY33" fmla="*/ 169014 h 2433638"/>
                <a:gd name="connsiteX34" fmla="*/ 80963 w 1651997"/>
                <a:gd name="connsiteY34" fmla="*/ 85697 h 243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651997" h="2433638">
                  <a:moveTo>
                    <a:pt x="107156" y="0"/>
                  </a:moveTo>
                  <a:lnTo>
                    <a:pt x="1328176" y="397510"/>
                  </a:lnTo>
                  <a:lnTo>
                    <a:pt x="1651997" y="1395517"/>
                  </a:lnTo>
                  <a:lnTo>
                    <a:pt x="897732" y="2433638"/>
                  </a:lnTo>
                  <a:lnTo>
                    <a:pt x="827882" y="2379681"/>
                  </a:lnTo>
                  <a:lnTo>
                    <a:pt x="758825" y="2323343"/>
                  </a:lnTo>
                  <a:lnTo>
                    <a:pt x="695325" y="2265418"/>
                  </a:lnTo>
                  <a:lnTo>
                    <a:pt x="632619" y="2205906"/>
                  </a:lnTo>
                  <a:lnTo>
                    <a:pt x="573088" y="2144014"/>
                  </a:lnTo>
                  <a:lnTo>
                    <a:pt x="516732" y="2079741"/>
                  </a:lnTo>
                  <a:lnTo>
                    <a:pt x="461963" y="2013088"/>
                  </a:lnTo>
                  <a:lnTo>
                    <a:pt x="411956" y="1945641"/>
                  </a:lnTo>
                  <a:lnTo>
                    <a:pt x="362744" y="1875814"/>
                  </a:lnTo>
                  <a:lnTo>
                    <a:pt x="317500" y="1804400"/>
                  </a:lnTo>
                  <a:lnTo>
                    <a:pt x="274638" y="1730605"/>
                  </a:lnTo>
                  <a:lnTo>
                    <a:pt x="234950" y="1656017"/>
                  </a:lnTo>
                  <a:lnTo>
                    <a:pt x="198438" y="1579841"/>
                  </a:lnTo>
                  <a:lnTo>
                    <a:pt x="165100" y="1503666"/>
                  </a:lnTo>
                  <a:lnTo>
                    <a:pt x="134144" y="1424317"/>
                  </a:lnTo>
                  <a:lnTo>
                    <a:pt x="107156" y="1345762"/>
                  </a:lnTo>
                  <a:lnTo>
                    <a:pt x="82550" y="1264825"/>
                  </a:lnTo>
                  <a:lnTo>
                    <a:pt x="61119" y="1183889"/>
                  </a:lnTo>
                  <a:lnTo>
                    <a:pt x="42863" y="1101366"/>
                  </a:lnTo>
                  <a:lnTo>
                    <a:pt x="27781" y="1018050"/>
                  </a:lnTo>
                  <a:lnTo>
                    <a:pt x="16669" y="933939"/>
                  </a:lnTo>
                  <a:lnTo>
                    <a:pt x="7938" y="850623"/>
                  </a:lnTo>
                  <a:lnTo>
                    <a:pt x="1588" y="766513"/>
                  </a:lnTo>
                  <a:lnTo>
                    <a:pt x="0" y="681609"/>
                  </a:lnTo>
                  <a:lnTo>
                    <a:pt x="1588" y="595912"/>
                  </a:lnTo>
                  <a:lnTo>
                    <a:pt x="6350" y="510215"/>
                  </a:lnTo>
                  <a:lnTo>
                    <a:pt x="13494" y="425312"/>
                  </a:lnTo>
                  <a:lnTo>
                    <a:pt x="26194" y="339614"/>
                  </a:lnTo>
                  <a:lnTo>
                    <a:pt x="41275" y="254711"/>
                  </a:lnTo>
                  <a:lnTo>
                    <a:pt x="59531" y="169014"/>
                  </a:lnTo>
                  <a:lnTo>
                    <a:pt x="80963" y="85697"/>
                  </a:lnTo>
                  <a:close/>
                </a:path>
              </a:pathLst>
            </a:custGeom>
            <a:solidFill>
              <a:srgbClr val="E4055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4267226" y="914747"/>
              <a:ext cx="2068512" cy="1903311"/>
            </a:xfrm>
            <a:custGeom>
              <a:avLst/>
              <a:gdLst>
                <a:gd name="connsiteX0" fmla="*/ 2068513 w 2068513"/>
                <a:gd name="connsiteY0" fmla="*/ 0 h 1903311"/>
                <a:gd name="connsiteX1" fmla="*/ 2068513 w 2068513"/>
                <a:gd name="connsiteY1" fmla="*/ 1291861 h 1903311"/>
                <a:gd name="connsiteX2" fmla="*/ 1228094 w 2068513"/>
                <a:gd name="connsiteY2" fmla="*/ 1903311 h 1903311"/>
                <a:gd name="connsiteX3" fmla="*/ 0 w 2068513"/>
                <a:gd name="connsiteY3" fmla="*/ 1504157 h 1903311"/>
                <a:gd name="connsiteX4" fmla="*/ 29369 w 2068513"/>
                <a:gd name="connsiteY4" fmla="*/ 1420019 h 1903311"/>
                <a:gd name="connsiteX5" fmla="*/ 61119 w 2068513"/>
                <a:gd name="connsiteY5" fmla="*/ 1339850 h 1903311"/>
                <a:gd name="connsiteX6" fmla="*/ 96044 w 2068513"/>
                <a:gd name="connsiteY6" fmla="*/ 1258888 h 1903311"/>
                <a:gd name="connsiteX7" fmla="*/ 132556 w 2068513"/>
                <a:gd name="connsiteY7" fmla="*/ 1181100 h 1903311"/>
                <a:gd name="connsiteX8" fmla="*/ 173831 w 2068513"/>
                <a:gd name="connsiteY8" fmla="*/ 1106488 h 1903311"/>
                <a:gd name="connsiteX9" fmla="*/ 218281 w 2068513"/>
                <a:gd name="connsiteY9" fmla="*/ 1031875 h 1903311"/>
                <a:gd name="connsiteX10" fmla="*/ 264319 w 2068513"/>
                <a:gd name="connsiteY10" fmla="*/ 960438 h 1903311"/>
                <a:gd name="connsiteX11" fmla="*/ 312738 w 2068513"/>
                <a:gd name="connsiteY11" fmla="*/ 889794 h 1903311"/>
                <a:gd name="connsiteX12" fmla="*/ 364331 w 2068513"/>
                <a:gd name="connsiteY12" fmla="*/ 823119 h 1903311"/>
                <a:gd name="connsiteX13" fmla="*/ 419100 w 2068513"/>
                <a:gd name="connsiteY13" fmla="*/ 757238 h 1903311"/>
                <a:gd name="connsiteX14" fmla="*/ 475457 w 2068513"/>
                <a:gd name="connsiteY14" fmla="*/ 695325 h 1903311"/>
                <a:gd name="connsiteX15" fmla="*/ 533400 w 2068513"/>
                <a:gd name="connsiteY15" fmla="*/ 634206 h 1903311"/>
                <a:gd name="connsiteX16" fmla="*/ 594519 w 2068513"/>
                <a:gd name="connsiteY16" fmla="*/ 576263 h 1903311"/>
                <a:gd name="connsiteX17" fmla="*/ 657225 w 2068513"/>
                <a:gd name="connsiteY17" fmla="*/ 519906 h 1903311"/>
                <a:gd name="connsiteX18" fmla="*/ 722313 w 2068513"/>
                <a:gd name="connsiteY18" fmla="*/ 466725 h 1903311"/>
                <a:gd name="connsiteX19" fmla="*/ 789782 w 2068513"/>
                <a:gd name="connsiteY19" fmla="*/ 415925 h 1903311"/>
                <a:gd name="connsiteX20" fmla="*/ 859632 w 2068513"/>
                <a:gd name="connsiteY20" fmla="*/ 367506 h 1903311"/>
                <a:gd name="connsiteX21" fmla="*/ 930275 w 2068513"/>
                <a:gd name="connsiteY21" fmla="*/ 321469 h 1903311"/>
                <a:gd name="connsiteX22" fmla="*/ 1003300 w 2068513"/>
                <a:gd name="connsiteY22" fmla="*/ 278606 h 1903311"/>
                <a:gd name="connsiteX23" fmla="*/ 1076325 w 2068513"/>
                <a:gd name="connsiteY23" fmla="*/ 238919 h 1903311"/>
                <a:gd name="connsiteX24" fmla="*/ 1152525 w 2068513"/>
                <a:gd name="connsiteY24" fmla="*/ 202406 h 1903311"/>
                <a:gd name="connsiteX25" fmla="*/ 1230313 w 2068513"/>
                <a:gd name="connsiteY25" fmla="*/ 167481 h 1903311"/>
                <a:gd name="connsiteX26" fmla="*/ 1309688 w 2068513"/>
                <a:gd name="connsiteY26" fmla="*/ 137319 h 1903311"/>
                <a:gd name="connsiteX27" fmla="*/ 1389063 w 2068513"/>
                <a:gd name="connsiteY27" fmla="*/ 109538 h 1903311"/>
                <a:gd name="connsiteX28" fmla="*/ 1470819 w 2068513"/>
                <a:gd name="connsiteY28" fmla="*/ 84138 h 1903311"/>
                <a:gd name="connsiteX29" fmla="*/ 1553369 w 2068513"/>
                <a:gd name="connsiteY29" fmla="*/ 62706 h 1903311"/>
                <a:gd name="connsiteX30" fmla="*/ 1637507 w 2068513"/>
                <a:gd name="connsiteY30" fmla="*/ 42863 h 1903311"/>
                <a:gd name="connsiteX31" fmla="*/ 1720851 w 2068513"/>
                <a:gd name="connsiteY31" fmla="*/ 27781 h 1903311"/>
                <a:gd name="connsiteX32" fmla="*/ 1808163 w 2068513"/>
                <a:gd name="connsiteY32" fmla="*/ 15081 h 1903311"/>
                <a:gd name="connsiteX33" fmla="*/ 1893094 w 2068513"/>
                <a:gd name="connsiteY33" fmla="*/ 7938 h 1903311"/>
                <a:gd name="connsiteX34" fmla="*/ 1981994 w 2068513"/>
                <a:gd name="connsiteY34" fmla="*/ 1588 h 1903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68513" h="1903311">
                  <a:moveTo>
                    <a:pt x="2068513" y="0"/>
                  </a:moveTo>
                  <a:lnTo>
                    <a:pt x="2068513" y="1291861"/>
                  </a:lnTo>
                  <a:lnTo>
                    <a:pt x="1228094" y="1903311"/>
                  </a:lnTo>
                  <a:lnTo>
                    <a:pt x="0" y="1504157"/>
                  </a:lnTo>
                  <a:lnTo>
                    <a:pt x="29369" y="1420019"/>
                  </a:lnTo>
                  <a:lnTo>
                    <a:pt x="61119" y="1339850"/>
                  </a:lnTo>
                  <a:lnTo>
                    <a:pt x="96044" y="1258888"/>
                  </a:lnTo>
                  <a:lnTo>
                    <a:pt x="132556" y="1181100"/>
                  </a:lnTo>
                  <a:lnTo>
                    <a:pt x="173831" y="1106488"/>
                  </a:lnTo>
                  <a:lnTo>
                    <a:pt x="218281" y="1031875"/>
                  </a:lnTo>
                  <a:lnTo>
                    <a:pt x="264319" y="960438"/>
                  </a:lnTo>
                  <a:lnTo>
                    <a:pt x="312738" y="889794"/>
                  </a:lnTo>
                  <a:lnTo>
                    <a:pt x="364331" y="823119"/>
                  </a:lnTo>
                  <a:lnTo>
                    <a:pt x="419100" y="757238"/>
                  </a:lnTo>
                  <a:lnTo>
                    <a:pt x="475457" y="695325"/>
                  </a:lnTo>
                  <a:lnTo>
                    <a:pt x="533400" y="634206"/>
                  </a:lnTo>
                  <a:lnTo>
                    <a:pt x="594519" y="576263"/>
                  </a:lnTo>
                  <a:lnTo>
                    <a:pt x="657225" y="519906"/>
                  </a:lnTo>
                  <a:lnTo>
                    <a:pt x="722313" y="466725"/>
                  </a:lnTo>
                  <a:lnTo>
                    <a:pt x="789782" y="415925"/>
                  </a:lnTo>
                  <a:lnTo>
                    <a:pt x="859632" y="367506"/>
                  </a:lnTo>
                  <a:lnTo>
                    <a:pt x="930275" y="321469"/>
                  </a:lnTo>
                  <a:lnTo>
                    <a:pt x="1003300" y="278606"/>
                  </a:lnTo>
                  <a:lnTo>
                    <a:pt x="1076325" y="238919"/>
                  </a:lnTo>
                  <a:lnTo>
                    <a:pt x="1152525" y="202406"/>
                  </a:lnTo>
                  <a:lnTo>
                    <a:pt x="1230313" y="167481"/>
                  </a:lnTo>
                  <a:lnTo>
                    <a:pt x="1309688" y="137319"/>
                  </a:lnTo>
                  <a:lnTo>
                    <a:pt x="1389063" y="109538"/>
                  </a:lnTo>
                  <a:lnTo>
                    <a:pt x="1470819" y="84138"/>
                  </a:lnTo>
                  <a:lnTo>
                    <a:pt x="1553369" y="62706"/>
                  </a:lnTo>
                  <a:lnTo>
                    <a:pt x="1637507" y="42863"/>
                  </a:lnTo>
                  <a:lnTo>
                    <a:pt x="1720851" y="27781"/>
                  </a:lnTo>
                  <a:lnTo>
                    <a:pt x="1808163" y="15081"/>
                  </a:lnTo>
                  <a:lnTo>
                    <a:pt x="1893094" y="7938"/>
                  </a:lnTo>
                  <a:lnTo>
                    <a:pt x="1981994" y="1588"/>
                  </a:lnTo>
                  <a:close/>
                </a:path>
              </a:pathLst>
            </a:custGeom>
            <a:solidFill>
              <a:srgbClr val="71BB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24" name="Rectangle 37"/>
            <p:cNvSpPr/>
            <p:nvPr/>
          </p:nvSpPr>
          <p:spPr>
            <a:xfrm>
              <a:off x="4549456" y="1661898"/>
              <a:ext cx="1730363" cy="242492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s-MX" sz="1200" dirty="0">
                  <a:solidFill>
                    <a:schemeClr val="bg1"/>
                  </a:solidFill>
                  <a:latin typeface="Trebuchet MS"/>
                  <a:cs typeface="Trebuchet MS"/>
                </a:rPr>
                <a:t>. </a:t>
              </a:r>
            </a:p>
          </p:txBody>
        </p:sp>
        <p:sp>
          <p:nvSpPr>
            <p:cNvPr id="25" name="TextBox 38"/>
            <p:cNvSpPr txBox="1"/>
            <p:nvPr/>
          </p:nvSpPr>
          <p:spPr>
            <a:xfrm>
              <a:off x="4650784" y="1552477"/>
              <a:ext cx="1613847" cy="727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2400" b="1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La puntita del iceberg</a:t>
              </a:r>
            </a:p>
          </p:txBody>
        </p:sp>
        <p:sp>
          <p:nvSpPr>
            <p:cNvPr id="26" name="TextBox 41"/>
            <p:cNvSpPr txBox="1"/>
            <p:nvPr/>
          </p:nvSpPr>
          <p:spPr>
            <a:xfrm>
              <a:off x="7196132" y="2999898"/>
              <a:ext cx="1345356" cy="1050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400" b="1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Consulte a su médico</a:t>
              </a:r>
            </a:p>
          </p:txBody>
        </p:sp>
        <p:sp>
          <p:nvSpPr>
            <p:cNvPr id="27" name="TextBox 44"/>
            <p:cNvSpPr txBox="1"/>
            <p:nvPr/>
          </p:nvSpPr>
          <p:spPr>
            <a:xfrm>
              <a:off x="6334088" y="1552476"/>
              <a:ext cx="1854301" cy="727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400" b="1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La falsa bola de cristal</a:t>
              </a:r>
            </a:p>
          </p:txBody>
        </p:sp>
        <p:sp>
          <p:nvSpPr>
            <p:cNvPr id="28" name="TextBox 45"/>
            <p:cNvSpPr txBox="1"/>
            <p:nvPr/>
          </p:nvSpPr>
          <p:spPr>
            <a:xfrm>
              <a:off x="5578732" y="4309046"/>
              <a:ext cx="1947910" cy="727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2400" b="1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Jarritos de Tlaquepaque</a:t>
              </a:r>
            </a:p>
          </p:txBody>
        </p:sp>
        <p:sp>
          <p:nvSpPr>
            <p:cNvPr id="29" name="TextBox 46"/>
            <p:cNvSpPr txBox="1"/>
            <p:nvPr/>
          </p:nvSpPr>
          <p:spPr>
            <a:xfrm>
              <a:off x="4170950" y="3165735"/>
              <a:ext cx="1563570" cy="7274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MX" sz="2400" b="1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El </a:t>
              </a:r>
            </a:p>
            <a:p>
              <a:r>
                <a:rPr lang="es-MX" sz="2400" b="1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atinómetro</a:t>
              </a:r>
            </a:p>
          </p:txBody>
        </p:sp>
        <p:sp>
          <p:nvSpPr>
            <p:cNvPr id="30" name="Rectangle 49"/>
            <p:cNvSpPr/>
            <p:nvPr/>
          </p:nvSpPr>
          <p:spPr>
            <a:xfrm>
              <a:off x="6627736" y="1628800"/>
              <a:ext cx="1606252" cy="242492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endParaRPr lang="es-MX" sz="1200" dirty="0">
                <a:solidFill>
                  <a:schemeClr val="bg1"/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31" name="Rectangle 51"/>
            <p:cNvSpPr/>
            <p:nvPr/>
          </p:nvSpPr>
          <p:spPr>
            <a:xfrm>
              <a:off x="7174531" y="3236782"/>
              <a:ext cx="1368152" cy="242492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endParaRPr lang="es-MX" sz="1200" dirty="0">
                <a:solidFill>
                  <a:schemeClr val="bg1"/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32" name="Rectangle 52"/>
            <p:cNvSpPr/>
            <p:nvPr/>
          </p:nvSpPr>
          <p:spPr>
            <a:xfrm>
              <a:off x="4294212" y="3164774"/>
              <a:ext cx="1368152" cy="242492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endParaRPr lang="es-MX" sz="1200" dirty="0">
                <a:solidFill>
                  <a:schemeClr val="bg1"/>
                </a:solidFill>
                <a:latin typeface="Trebuchet MS"/>
                <a:cs typeface="Trebuchet MS"/>
              </a:endParaRPr>
            </a:p>
          </p:txBody>
        </p:sp>
      </p:grpSp>
      <p:pic>
        <p:nvPicPr>
          <p:cNvPr id="36" name="Picture 2" descr="Borde sin fondo-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68" y="0"/>
            <a:ext cx="12185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923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r="48141"/>
          <a:stretch/>
        </p:blipFill>
        <p:spPr>
          <a:xfrm>
            <a:off x="7053634" y="0"/>
            <a:ext cx="5182328" cy="6958189"/>
          </a:xfrm>
          <a:prstGeom prst="rect">
            <a:avLst/>
          </a:prstGeom>
        </p:spPr>
      </p:pic>
      <p:pic>
        <p:nvPicPr>
          <p:cNvPr id="16" name="Picture 1" descr="Elementos 0831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12" y="332656"/>
            <a:ext cx="2830811" cy="3096344"/>
          </a:xfrm>
          <a:prstGeom prst="rect">
            <a:avLst/>
          </a:prstGeom>
        </p:spPr>
      </p:pic>
      <p:pic>
        <p:nvPicPr>
          <p:cNvPr id="18" name="Picture 2" descr="Elementos 0831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391" y="3501008"/>
            <a:ext cx="2830811" cy="3096344"/>
          </a:xfrm>
          <a:prstGeom prst="rect">
            <a:avLst/>
          </a:prstGeom>
        </p:spPr>
      </p:pic>
      <p:pic>
        <p:nvPicPr>
          <p:cNvPr id="19" name="Picture 4" descr="Elementos 0831-04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12" y="3501008"/>
            <a:ext cx="2830811" cy="3096344"/>
          </a:xfrm>
          <a:prstGeom prst="rect">
            <a:avLst/>
          </a:prstGeom>
        </p:spPr>
      </p:pic>
      <p:pic>
        <p:nvPicPr>
          <p:cNvPr id="20" name="Picture 5" descr="Elementos 0831-05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391" y="332656"/>
            <a:ext cx="2830811" cy="3096344"/>
          </a:xfrm>
          <a:prstGeom prst="rect">
            <a:avLst/>
          </a:prstGeom>
        </p:spPr>
      </p:pic>
      <p:sp>
        <p:nvSpPr>
          <p:cNvPr id="21" name="Rectangle 24"/>
          <p:cNvSpPr/>
          <p:nvPr/>
        </p:nvSpPr>
        <p:spPr>
          <a:xfrm>
            <a:off x="998240" y="1882860"/>
            <a:ext cx="1688562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endParaRPr lang="es-MX" sz="28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998240" y="1404128"/>
            <a:ext cx="2292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71BB4B"/>
                </a:solidFill>
                <a:latin typeface="Trebuchet MS" panose="020B0603020202020204" pitchFamily="34" charset="0"/>
              </a:rPr>
              <a:t>Deporte extremo</a:t>
            </a:r>
          </a:p>
        </p:txBody>
      </p:sp>
      <p:sp>
        <p:nvSpPr>
          <p:cNvPr id="23" name="Rectangle 26"/>
          <p:cNvSpPr/>
          <p:nvPr/>
        </p:nvSpPr>
        <p:spPr>
          <a:xfrm>
            <a:off x="4356122" y="1862081"/>
            <a:ext cx="1688562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endParaRPr lang="es-MX" sz="28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24" name="TextBox 27"/>
          <p:cNvSpPr txBox="1"/>
          <p:nvPr/>
        </p:nvSpPr>
        <p:spPr>
          <a:xfrm>
            <a:off x="4437571" y="1184972"/>
            <a:ext cx="21104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643A8A"/>
                </a:solidFill>
                <a:latin typeface="Trebuchet MS" panose="020B0603020202020204" pitchFamily="34" charset="0"/>
              </a:rPr>
              <a:t>La paradoja de los extremos</a:t>
            </a:r>
          </a:p>
        </p:txBody>
      </p:sp>
      <p:sp>
        <p:nvSpPr>
          <p:cNvPr id="25" name="Rectangle 30"/>
          <p:cNvSpPr/>
          <p:nvPr/>
        </p:nvSpPr>
        <p:spPr>
          <a:xfrm>
            <a:off x="958610" y="4979204"/>
            <a:ext cx="1688562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endParaRPr lang="es-MX" sz="28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26" name="TextBox 31"/>
          <p:cNvSpPr txBox="1"/>
          <p:nvPr/>
        </p:nvSpPr>
        <p:spPr>
          <a:xfrm>
            <a:off x="1034495" y="4676363"/>
            <a:ext cx="2064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F0A138"/>
                </a:solidFill>
                <a:latin typeface="Trebuchet MS" panose="020B0603020202020204" pitchFamily="34" charset="0"/>
              </a:rPr>
              <a:t>Usos a modo</a:t>
            </a:r>
          </a:p>
        </p:txBody>
      </p:sp>
      <p:sp>
        <p:nvSpPr>
          <p:cNvPr id="27" name="Rectangle 32"/>
          <p:cNvSpPr/>
          <p:nvPr/>
        </p:nvSpPr>
        <p:spPr>
          <a:xfrm>
            <a:off x="4316492" y="4958425"/>
            <a:ext cx="1688562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endParaRPr lang="es-MX" sz="28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28" name="TextBox 33"/>
          <p:cNvSpPr txBox="1"/>
          <p:nvPr/>
        </p:nvSpPr>
        <p:spPr>
          <a:xfrm>
            <a:off x="4232624" y="4470918"/>
            <a:ext cx="24608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E40551"/>
                </a:solidFill>
                <a:latin typeface="Trebuchet MS" panose="020B0603020202020204" pitchFamily="34" charset="0"/>
              </a:rPr>
              <a:t>Partidos malpagadores</a:t>
            </a:r>
          </a:p>
        </p:txBody>
      </p:sp>
      <p:pic>
        <p:nvPicPr>
          <p:cNvPr id="30" name="Picture 2" descr="Borde sin fondo-0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68" y="0"/>
            <a:ext cx="12185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855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ultado de imagen para manifestaciones mexic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01"/>
          <a:stretch/>
        </p:blipFill>
        <p:spPr bwMode="auto">
          <a:xfrm>
            <a:off x="-1" y="22775"/>
            <a:ext cx="12188825" cy="700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0" y="4869160"/>
            <a:ext cx="12188825" cy="707886"/>
          </a:xfrm>
          <a:prstGeom prst="rect">
            <a:avLst/>
          </a:prstGeom>
          <a:solidFill>
            <a:schemeClr val="tx1">
              <a:lumMod val="85000"/>
              <a:lumOff val="15000"/>
              <a:alpha val="46000"/>
            </a:schemeClr>
          </a:solidFill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LÍNEAS DE ACCIÓN</a:t>
            </a:r>
          </a:p>
        </p:txBody>
      </p:sp>
    </p:spTree>
    <p:extLst>
      <p:ext uri="{BB962C8B-B14F-4D97-AF65-F5344CB8AC3E}">
        <p14:creationId xmlns:p14="http://schemas.microsoft.com/office/powerpoint/2010/main" val="3374698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r="48564"/>
          <a:stretch/>
        </p:blipFill>
        <p:spPr>
          <a:xfrm>
            <a:off x="7236461" y="51401"/>
            <a:ext cx="4968189" cy="6858000"/>
          </a:xfrm>
          <a:prstGeom prst="rect">
            <a:avLst/>
          </a:prstGeom>
        </p:spPr>
      </p:pic>
      <p:sp>
        <p:nvSpPr>
          <p:cNvPr id="6" name="Oval 1"/>
          <p:cNvSpPr/>
          <p:nvPr/>
        </p:nvSpPr>
        <p:spPr>
          <a:xfrm>
            <a:off x="1269876" y="764704"/>
            <a:ext cx="5472608" cy="5472608"/>
          </a:xfrm>
          <a:prstGeom prst="ellipse">
            <a:avLst/>
          </a:prstGeom>
          <a:solidFill>
            <a:srgbClr val="71BC4A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5">
              <a:hueOff val="-13954019"/>
              <a:satOff val="49171"/>
              <a:lumOff val="2902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Oval 2"/>
          <p:cNvSpPr/>
          <p:nvPr/>
        </p:nvSpPr>
        <p:spPr>
          <a:xfrm>
            <a:off x="2052003" y="1546831"/>
            <a:ext cx="3908354" cy="3908354"/>
          </a:xfrm>
          <a:prstGeom prst="ellipse">
            <a:avLst/>
          </a:prstGeom>
          <a:solidFill>
            <a:srgbClr val="F0A138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5">
              <a:hueOff val="-9302680"/>
              <a:satOff val="32781"/>
              <a:lumOff val="19347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Oval 3"/>
          <p:cNvSpPr/>
          <p:nvPr/>
        </p:nvSpPr>
        <p:spPr>
          <a:xfrm>
            <a:off x="2833674" y="2328502"/>
            <a:ext cx="2345012" cy="2345012"/>
          </a:xfrm>
          <a:prstGeom prst="ellipse">
            <a:avLst/>
          </a:prstGeom>
          <a:solidFill>
            <a:srgbClr val="16AED8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5">
              <a:hueOff val="-4651340"/>
              <a:satOff val="16390"/>
              <a:lumOff val="9673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CuadroTexto 9"/>
          <p:cNvSpPr txBox="1"/>
          <p:nvPr/>
        </p:nvSpPr>
        <p:spPr>
          <a:xfrm>
            <a:off x="3327651" y="2615214"/>
            <a:ext cx="14926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solidFill>
                  <a:schemeClr val="bg1"/>
                </a:solidFill>
                <a:latin typeface="Trebuchet MS" panose="020B0603020202020204" pitchFamily="34" charset="0"/>
              </a:rPr>
              <a:t>INTERPRETAR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2892375" y="1702549"/>
            <a:ext cx="2227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  <a:latin typeface="Trebuchet MS" panose="020B0603020202020204" pitchFamily="34" charset="0"/>
              </a:rPr>
              <a:t>COMPRENDER </a:t>
            </a:r>
          </a:p>
          <a:p>
            <a:pPr algn="ctr"/>
            <a:r>
              <a:rPr lang="es-MX" b="1" dirty="0">
                <a:solidFill>
                  <a:schemeClr val="bg1"/>
                </a:solidFill>
                <a:latin typeface="Trebuchet MS" panose="020B0603020202020204" pitchFamily="34" charset="0"/>
              </a:rPr>
              <a:t>LA NO RESPUESTA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2930582" y="838489"/>
            <a:ext cx="22276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BEHAVIORAL </a:t>
            </a:r>
          </a:p>
          <a:p>
            <a:pPr algn="ctr"/>
            <a:r>
              <a:rPr lang="es-MX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ECONOMICS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3280438" y="4035859"/>
            <a:ext cx="149269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500" b="1" dirty="0">
                <a:solidFill>
                  <a:schemeClr val="bg1"/>
                </a:solidFill>
                <a:latin typeface="Trebuchet MS" panose="020B0603020202020204" pitchFamily="34" charset="0"/>
              </a:rPr>
              <a:t>Dotar de contexto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3280438" y="4747469"/>
            <a:ext cx="149269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700" b="1" dirty="0">
                <a:solidFill>
                  <a:schemeClr val="bg1"/>
                </a:solidFill>
                <a:latin typeface="Trebuchet MS" panose="020B0603020202020204" pitchFamily="34" charset="0"/>
              </a:rPr>
              <a:t>¿Qué hay detrás? 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3091701" y="5473942"/>
            <a:ext cx="196459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900" b="1" dirty="0">
                <a:solidFill>
                  <a:schemeClr val="bg1"/>
                </a:solidFill>
                <a:latin typeface="Trebuchet MS" panose="020B0603020202020204" pitchFamily="34" charset="0"/>
              </a:rPr>
              <a:t>Voto emocional e instintivo</a:t>
            </a:r>
          </a:p>
        </p:txBody>
      </p:sp>
      <p:cxnSp>
        <p:nvCxnSpPr>
          <p:cNvPr id="15" name="Conector recto 14"/>
          <p:cNvCxnSpPr>
            <a:stCxn id="6" idx="2"/>
            <a:endCxn id="6" idx="6"/>
          </p:cNvCxnSpPr>
          <p:nvPr/>
        </p:nvCxnSpPr>
        <p:spPr>
          <a:xfrm>
            <a:off x="1269876" y="3501008"/>
            <a:ext cx="5472608" cy="0"/>
          </a:xfrm>
          <a:prstGeom prst="line">
            <a:avLst/>
          </a:prstGeom>
          <a:ln w="25400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upo 19"/>
          <p:cNvGrpSpPr/>
          <p:nvPr/>
        </p:nvGrpSpPr>
        <p:grpSpPr>
          <a:xfrm>
            <a:off x="3430116" y="2924944"/>
            <a:ext cx="1265577" cy="1110915"/>
            <a:chOff x="3430116" y="2924944"/>
            <a:chExt cx="1265577" cy="1110915"/>
          </a:xfrm>
        </p:grpSpPr>
        <p:sp>
          <p:nvSpPr>
            <p:cNvPr id="9" name="Oval 4"/>
            <p:cNvSpPr/>
            <p:nvPr/>
          </p:nvSpPr>
          <p:spPr>
            <a:xfrm>
              <a:off x="3471329" y="2924944"/>
              <a:ext cx="1110915" cy="1110915"/>
            </a:xfrm>
            <a:prstGeom prst="ellipse">
              <a:avLst/>
            </a:prstGeom>
            <a:solidFill>
              <a:srgbClr val="643A8A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" name="CuadroTexto 1"/>
            <p:cNvSpPr txBox="1"/>
            <p:nvPr/>
          </p:nvSpPr>
          <p:spPr>
            <a:xfrm>
              <a:off x="3430116" y="3341752"/>
              <a:ext cx="1265577" cy="318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b="1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ENFOCARSE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1401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r="48564"/>
          <a:stretch/>
        </p:blipFill>
        <p:spPr>
          <a:xfrm>
            <a:off x="7236461" y="51401"/>
            <a:ext cx="4968189" cy="6858000"/>
          </a:xfrm>
          <a:prstGeom prst="rect">
            <a:avLst/>
          </a:prstGeom>
        </p:spPr>
      </p:pic>
      <p:pic>
        <p:nvPicPr>
          <p:cNvPr id="13" name="Picture 1" descr="Elementos 0831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12" y="332656"/>
            <a:ext cx="2830811" cy="3096344"/>
          </a:xfrm>
          <a:prstGeom prst="rect">
            <a:avLst/>
          </a:prstGeom>
        </p:spPr>
      </p:pic>
      <p:pic>
        <p:nvPicPr>
          <p:cNvPr id="14" name="Picture 2" descr="Elementos 0831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391" y="3501008"/>
            <a:ext cx="2830811" cy="3096344"/>
          </a:xfrm>
          <a:prstGeom prst="rect">
            <a:avLst/>
          </a:prstGeom>
        </p:spPr>
      </p:pic>
      <p:pic>
        <p:nvPicPr>
          <p:cNvPr id="15" name="Picture 4" descr="Elementos 0831-04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12" y="3501008"/>
            <a:ext cx="2830811" cy="3096344"/>
          </a:xfrm>
          <a:prstGeom prst="rect">
            <a:avLst/>
          </a:prstGeom>
        </p:spPr>
      </p:pic>
      <p:pic>
        <p:nvPicPr>
          <p:cNvPr id="16" name="Picture 5" descr="Elementos 0831-05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391" y="332656"/>
            <a:ext cx="2830811" cy="3096344"/>
          </a:xfrm>
          <a:prstGeom prst="rect">
            <a:avLst/>
          </a:prstGeom>
        </p:spPr>
      </p:pic>
      <p:sp>
        <p:nvSpPr>
          <p:cNvPr id="17" name="Rectangle 24"/>
          <p:cNvSpPr/>
          <p:nvPr/>
        </p:nvSpPr>
        <p:spPr>
          <a:xfrm>
            <a:off x="998240" y="1882860"/>
            <a:ext cx="1688562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endParaRPr lang="es-MX" sz="28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18" name="TextBox 25"/>
          <p:cNvSpPr txBox="1"/>
          <p:nvPr/>
        </p:nvSpPr>
        <p:spPr>
          <a:xfrm>
            <a:off x="969276" y="1569692"/>
            <a:ext cx="22922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200" b="1" dirty="0">
                <a:solidFill>
                  <a:srgbClr val="71BB4B"/>
                </a:solidFill>
                <a:latin typeface="Trebuchet MS" panose="020B0603020202020204" pitchFamily="34" charset="0"/>
              </a:rPr>
              <a:t>Profesionalizar</a:t>
            </a:r>
          </a:p>
        </p:txBody>
      </p:sp>
      <p:sp>
        <p:nvSpPr>
          <p:cNvPr id="19" name="Rectangle 26"/>
          <p:cNvSpPr/>
          <p:nvPr/>
        </p:nvSpPr>
        <p:spPr>
          <a:xfrm>
            <a:off x="4356122" y="1862081"/>
            <a:ext cx="1688562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endParaRPr lang="es-MX" sz="28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20" name="TextBox 27"/>
          <p:cNvSpPr txBox="1"/>
          <p:nvPr/>
        </p:nvSpPr>
        <p:spPr>
          <a:xfrm>
            <a:off x="4407814" y="1355853"/>
            <a:ext cx="2110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643A8A"/>
                </a:solidFill>
                <a:latin typeface="Trebuchet MS" panose="020B0603020202020204" pitchFamily="34" charset="0"/>
              </a:rPr>
              <a:t>Múltiples miradas</a:t>
            </a:r>
          </a:p>
        </p:txBody>
      </p:sp>
      <p:sp>
        <p:nvSpPr>
          <p:cNvPr id="21" name="Rectangle 30"/>
          <p:cNvSpPr/>
          <p:nvPr/>
        </p:nvSpPr>
        <p:spPr>
          <a:xfrm>
            <a:off x="958610" y="4979204"/>
            <a:ext cx="1688562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endParaRPr lang="es-MX" sz="28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22" name="TextBox 31"/>
          <p:cNvSpPr txBox="1"/>
          <p:nvPr/>
        </p:nvSpPr>
        <p:spPr>
          <a:xfrm>
            <a:off x="1016067" y="4524676"/>
            <a:ext cx="2064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F0A138"/>
                </a:solidFill>
                <a:latin typeface="Trebuchet MS" panose="020B0603020202020204" pitchFamily="34" charset="0"/>
              </a:rPr>
              <a:t>Mejores prácticas</a:t>
            </a:r>
          </a:p>
        </p:txBody>
      </p:sp>
      <p:sp>
        <p:nvSpPr>
          <p:cNvPr id="23" name="Rectangle 32"/>
          <p:cNvSpPr/>
          <p:nvPr/>
        </p:nvSpPr>
        <p:spPr>
          <a:xfrm>
            <a:off x="4316492" y="4958425"/>
            <a:ext cx="1688562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endParaRPr lang="es-MX" sz="28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24" name="TextBox 33"/>
          <p:cNvSpPr txBox="1"/>
          <p:nvPr/>
        </p:nvSpPr>
        <p:spPr>
          <a:xfrm>
            <a:off x="4232624" y="4470918"/>
            <a:ext cx="24608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E40551"/>
                </a:solidFill>
                <a:latin typeface="Trebuchet MS" panose="020B0603020202020204" pitchFamily="34" charset="0"/>
              </a:rPr>
              <a:t>Uso responsable</a:t>
            </a:r>
          </a:p>
        </p:txBody>
      </p:sp>
    </p:spTree>
    <p:extLst>
      <p:ext uri="{BB962C8B-B14F-4D97-AF65-F5344CB8AC3E}">
        <p14:creationId xmlns:p14="http://schemas.microsoft.com/office/powerpoint/2010/main" val="1092255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5656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lexia.cc/wp-content/uploads/2016/04/20-230x23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932" y="1824658"/>
            <a:ext cx="259228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6"/>
          <p:cNvSpPr txBox="1">
            <a:spLocks/>
          </p:cNvSpPr>
          <p:nvPr/>
        </p:nvSpPr>
        <p:spPr>
          <a:xfrm>
            <a:off x="1053852" y="5733256"/>
            <a:ext cx="2594248" cy="479396"/>
          </a:xfrm>
          <a:prstGeom prst="rect">
            <a:avLst/>
          </a:prstGeom>
        </p:spPr>
        <p:txBody>
          <a:bodyPr/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363" indent="-2841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58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187" indent="-2285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312" indent="-2285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8436" indent="-2285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5562" indent="-2285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@ClaudioFloresT</a:t>
            </a:r>
            <a:endParaRPr lang="en-US" sz="2000" b="1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11" descr="0831 Elementos-08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28" y="5625852"/>
            <a:ext cx="586800" cy="58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437269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Lexia 2016">
  <a:themeElements>
    <a:clrScheme name="1_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iseño predeterminado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a81598c-41a6-4018-8ecb-9ee18aea78ee"/>
    <SharedWithUsers xmlns="2a81598c-41a6-4018-8ecb-9ee18aea78ee">
      <UserInfo>
        <DisplayName>Adalid</DisplayName>
        <AccountId>28</AccountId>
        <AccountType/>
      </UserInfo>
      <UserInfo>
        <DisplayName>Juan Carlos  Perez Melchor</DisplayName>
        <AccountId>2003</AccountId>
        <AccountType/>
      </UserInfo>
      <UserInfo>
        <DisplayName>Claudia Angel Fernandez</DisplayName>
        <AccountId>1988</AccountId>
        <AccountType/>
      </UserInfo>
      <UserInfo>
        <DisplayName>Elías Guzmán Cortez</DisplayName>
        <AccountId>120</AccountId>
        <AccountType/>
      </UserInfo>
      <UserInfo>
        <DisplayName>Hesser  Flores Castrejón</DisplayName>
        <AccountId>104</AccountId>
        <AccountType/>
      </UserInfo>
      <UserInfo>
        <DisplayName>José Luis Pozos</DisplayName>
        <AccountId>76</AccountId>
        <AccountType/>
      </UserInfo>
      <UserInfo>
        <DisplayName>Raul Mendez</DisplayName>
        <AccountId>14</AccountId>
        <AccountType/>
      </UserInfo>
      <UserInfo>
        <DisplayName>Nitzaguie victoria  Cardenas</DisplayName>
        <AccountId>1980</AccountId>
        <AccountType/>
      </UserInfo>
      <UserInfo>
        <DisplayName>Carmen Vargas</DisplayName>
        <AccountId>2022</AccountId>
        <AccountType/>
      </UserInfo>
    </SharedWithUsers>
    <g6cfe35bb4904e2cb3b7a7408ab995ac xmlns="16745878-6031-4156-a01c-231088601e12">
      <Terms xmlns="http://schemas.microsoft.com/office/infopath/2007/PartnerControls"/>
    </g6cfe35bb4904e2cb3b7a7408ab995ac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B618A6209028E48AE3CB7E7ABB8086A" ma:contentTypeVersion="7" ma:contentTypeDescription="Crear nuevo documento." ma:contentTypeScope="" ma:versionID="213e118e56a20aa17a951e274e94fd20">
  <xsd:schema xmlns:xsd="http://www.w3.org/2001/XMLSchema" xmlns:xs="http://www.w3.org/2001/XMLSchema" xmlns:p="http://schemas.microsoft.com/office/2006/metadata/properties" xmlns:ns2="2a81598c-41a6-4018-8ecb-9ee18aea78ee" xmlns:ns3="16745878-6031-4156-a01c-231088601e12" xmlns:ns4="3cf421b7-9959-47d5-a27e-78d7528c502c" targetNamespace="http://schemas.microsoft.com/office/2006/metadata/properties" ma:root="true" ma:fieldsID="2e0a26633ed81fbdbacca941f891994e" ns2:_="" ns3:_="" ns4:_="">
    <xsd:import namespace="2a81598c-41a6-4018-8ecb-9ee18aea78ee"/>
    <xsd:import namespace="16745878-6031-4156-a01c-231088601e12"/>
    <xsd:import namespace="3cf421b7-9959-47d5-a27e-78d7528c502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g6cfe35bb4904e2cb3b7a7408ab995ac" minOccurs="0"/>
                <xsd:element ref="ns2:TaxCatchAll" minOccurs="0"/>
                <xsd:element ref="ns4:LastSharedByUser" minOccurs="0"/>
                <xsd:element ref="ns4:LastSharedBy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81598c-41a6-4018-8ecb-9ee18aea78e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12" nillable="true" ma:displayName="Taxonomy Catch All Column" ma:description="" ma:hidden="true" ma:list="{129d0590-1c5c-48df-bb43-719cc1de90f9}" ma:internalName="TaxCatchAll" ma:showField="CatchAllData" ma:web="2a81598c-41a6-4018-8ecb-9ee18aea78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745878-6031-4156-a01c-231088601e12" elementFormDefault="qualified">
    <xsd:import namespace="http://schemas.microsoft.com/office/2006/documentManagement/types"/>
    <xsd:import namespace="http://schemas.microsoft.com/office/infopath/2007/PartnerControls"/>
    <xsd:element name="g6cfe35bb4904e2cb3b7a7408ab995ac" ma:index="11" nillable="true" ma:taxonomy="true" ma:internalName="g6cfe35bb4904e2cb3b7a7408ab995ac" ma:taxonomyFieldName="Categor_x00ed_a" ma:displayName="Categoría" ma:default="" ma:fieldId="{06cfe35b-b490-4e2c-b3b7-a7408ab995ac}" ma:sspId="588a49a9-e18f-4e00-94a2-f8639271bdae" ma:termSetId="9c527de1-8f72-4ced-a8b4-50563cf15324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f421b7-9959-47d5-a27e-78d7528c502c" elementFormDefault="qualified">
    <xsd:import namespace="http://schemas.microsoft.com/office/2006/documentManagement/types"/>
    <xsd:import namespace="http://schemas.microsoft.com/office/infopath/2007/PartnerControls"/>
    <xsd:element name="LastSharedByUser" ma:index="13" nillable="true" ma:displayName="Última vez que se compartió por usuario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4" nillable="true" ma:displayName="Última vez que se compartió por hora" ma:description="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90BA820-68AE-4317-8095-E9990CCCD504}">
  <ds:schemaRefs>
    <ds:schemaRef ds:uri="2a81598c-41a6-4018-8ecb-9ee18aea78e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57466ee9-cb3c-4e1d-9398-9899f650b70c"/>
    <ds:schemaRef ds:uri="http://purl.org/dc/elements/1.1/"/>
    <ds:schemaRef ds:uri="http://schemas.microsoft.com/office/2006/metadata/properties"/>
    <ds:schemaRef ds:uri="http://schemas.microsoft.com/office/infopath/2007/PartnerControls"/>
    <ds:schemaRef ds:uri="352a67ac-fa84-4aea-8e68-5797c36d2939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F55C235-53CD-4660-BB65-671E860D54B2}"/>
</file>

<file path=customXml/itemProps3.xml><?xml version="1.0" encoding="utf-8"?>
<ds:datastoreItem xmlns:ds="http://schemas.openxmlformats.org/officeDocument/2006/customXml" ds:itemID="{2A2386A8-527A-4B21-AD7B-60DDC24664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38190</TotalTime>
  <Words>96</Words>
  <Application>Microsoft Office PowerPoint</Application>
  <PresentationFormat>Personalizado</PresentationFormat>
  <Paragraphs>37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Arial</vt:lpstr>
      <vt:lpstr>Arial </vt:lpstr>
      <vt:lpstr>Arial   </vt:lpstr>
      <vt:lpstr>Arial Black</vt:lpstr>
      <vt:lpstr>ArialMT</vt:lpstr>
      <vt:lpstr>Trebuchet MS</vt:lpstr>
      <vt:lpstr>Verdana</vt:lpstr>
      <vt:lpstr>Diseño Lexia 2016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>LAURA RODRIGUEZ</Manager>
  <Company>LEXIA Insights Solutions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16_0410 WORKSHOP BANAMEX</dc:title>
  <dc:subject>GUÍA MODERADOR</dc:subject>
  <dc:creator>VICTORIA CARDENAS RAUL MENDEZ</dc:creator>
  <dc:description>JUNIO, 2016</dc:description>
  <cp:lastModifiedBy>Raul Mendez</cp:lastModifiedBy>
  <cp:revision>1139</cp:revision>
  <cp:lastPrinted>2015-12-01T00:52:14Z</cp:lastPrinted>
  <dcterms:created xsi:type="dcterms:W3CDTF">2011-02-11T20:23:37Z</dcterms:created>
  <dcterms:modified xsi:type="dcterms:W3CDTF">2016-12-05T14:41:02Z</dcterms:modified>
  <cp:category>GUÍA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0x0101004B618A6209028E48AE3CB7E7ABB8086A</vt:lpwstr>
  </property>
  <property fmtid="{D5CDD505-2E9C-101B-9397-08002B2CF9AE}" pid="3" name="Fuente">
    <vt:lpwstr/>
  </property>
  <property fmtid="{D5CDD505-2E9C-101B-9397-08002B2CF9AE}" pid="4" name="Estado">
    <vt:lpwstr/>
  </property>
  <property fmtid="{D5CDD505-2E9C-101B-9397-08002B2CF9AE}" pid="5" name="TaxKeyword">
    <vt:lpwstr/>
  </property>
  <property fmtid="{D5CDD505-2E9C-101B-9397-08002B2CF9AE}" pid="6" name="Tipo de documento">
    <vt:lpwstr/>
  </property>
  <property fmtid="{D5CDD505-2E9C-101B-9397-08002B2CF9AE}" pid="7" name="Cliente">
    <vt:lpwstr/>
  </property>
  <property fmtid="{D5CDD505-2E9C-101B-9397-08002B2CF9AE}" pid="8" name="Categoría">
    <vt:lpwstr/>
  </property>
</Properties>
</file>