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mailto:lorena.becerra@reforma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pPr/>
            <a:r>
              <a:t>La regulación y publicación de encuestas electorales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Lorena Becerra 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Efectos de encuestas 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4047" indent="-384047" defTabSz="490727">
              <a:spcBef>
                <a:spcPts val="3500"/>
              </a:spcBef>
              <a:defRPr sz="3191"/>
            </a:pPr>
            <a:r>
              <a:t>Afectan el comportamiento de actores políticos</a:t>
            </a:r>
          </a:p>
          <a:p>
            <a:pPr lvl="1" marL="768095" indent="-384047" defTabSz="490727">
              <a:spcBef>
                <a:spcPts val="3500"/>
              </a:spcBef>
              <a:defRPr sz="3191"/>
            </a:pPr>
            <a:r>
              <a:t>Recaudación de recursos </a:t>
            </a:r>
          </a:p>
          <a:p>
            <a:pPr lvl="1" marL="768095" indent="-384047" defTabSz="490727">
              <a:spcBef>
                <a:spcPts val="3500"/>
              </a:spcBef>
              <a:defRPr sz="3191"/>
            </a:pPr>
            <a:r>
              <a:t>Designación de candidatos </a:t>
            </a:r>
          </a:p>
          <a:p>
            <a:pPr lvl="1" marL="768095" indent="-384047" defTabSz="490727">
              <a:spcBef>
                <a:spcPts val="3500"/>
              </a:spcBef>
              <a:defRPr sz="3191"/>
            </a:pPr>
            <a:r>
              <a:t>Comportamiento de voto útil (Fox - perredistas, FCH - priistas, EPN - panistas)</a:t>
            </a:r>
          </a:p>
          <a:p>
            <a:pPr lvl="1" marL="768095" indent="-384047" defTabSz="490727">
              <a:spcBef>
                <a:spcPts val="3500"/>
              </a:spcBef>
              <a:defRPr sz="3191"/>
            </a:pPr>
            <a:r>
              <a:t>Elites influyen leyendo encuestas - efecto indirecto</a:t>
            </a:r>
          </a:p>
          <a:p>
            <a:pPr marL="384047" indent="-384047" defTabSz="490727">
              <a:spcBef>
                <a:spcPts val="3500"/>
              </a:spcBef>
              <a:defRPr sz="3191"/>
            </a:pPr>
            <a:r>
              <a:t>Experiencias recientes indican que no afectan a electores directamente (Trump, Colombia, estatales 2016)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Encuestas publicadas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 relevante es la información publicada</a:t>
            </a:r>
          </a:p>
          <a:p>
            <a:pPr/>
            <a:r>
              <a:t>Las encuestas no publicadas tienden a ser las más precisas…</a:t>
            </a:r>
          </a:p>
          <a:p>
            <a:pPr/>
            <a:r>
              <a:t>Entonces, ¿qué regular?</a:t>
            </a:r>
          </a:p>
          <a:p>
            <a:pPr lvl="1"/>
            <a:r>
              <a:t>Posición gremial - auto regular pero eso resulta en dominio de los más grandes o los que están en medios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7360"/>
            </a:lvl1pPr>
          </a:lstStyle>
          <a:p>
            <a:pPr/>
            <a:r>
              <a:t>Propaganda vs encuestas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¿Existe forma de distinguir entre propaganda y encuestas?</a:t>
            </a:r>
          </a:p>
          <a:p>
            <a:pPr/>
            <a:r>
              <a:t>¿Existe forma de saber si los encuestadores tienen conflicto de interés?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 regulación que importa es evitar que que las encuestas sean usadas como propaganda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Dos variantes</a:t>
            </a:r>
          </a:p>
        </p:txBody>
      </p:sp>
      <p:sp>
        <p:nvSpPr>
          <p:cNvPr id="134" name="Shape 1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1479" indent="-411479" defTabSz="525779">
              <a:spcBef>
                <a:spcPts val="3700"/>
              </a:spcBef>
              <a:defRPr sz="3420"/>
            </a:pPr>
            <a:r>
              <a:t>Empresas contratadas por campañas o partidos y que son recibidas por los medios como encuestas válidas</a:t>
            </a:r>
          </a:p>
          <a:p>
            <a:pPr lvl="1" marL="822959" indent="-411479" defTabSz="525779">
              <a:spcBef>
                <a:spcPts val="3700"/>
              </a:spcBef>
              <a:defRPr sz="3420"/>
            </a:pPr>
            <a:r>
              <a:t>En Estados Unidos esto de divulga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t>Conflicto de interés - agencias que facturan para gobiernos o partidos</a:t>
            </a:r>
          </a:p>
          <a:p>
            <a:pPr lvl="1" marL="822959" indent="-411479" defTabSz="525779">
              <a:spcBef>
                <a:spcPts val="3700"/>
              </a:spcBef>
              <a:defRPr sz="3420"/>
            </a:pPr>
            <a:r>
              <a:rPr i="1"/>
              <a:t>Disclosure </a:t>
            </a:r>
            <a:r>
              <a:t>como deber de la agencia. En su defecto, la autoridad electoral tiene todo para intervenir ya que es información pública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 las encuestas publicadas son hechas sujetándose a criterios de diseño de investigación, la regulación no tiene por qué afectar su desempeño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 que no es deseable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Exigir un tamaño de muestra determinada</a:t>
            </a:r>
          </a:p>
          <a:p>
            <a:pPr/>
            <a:r>
              <a:t>Incidir en la metodología de levantamiento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 que sí es deseable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1479" indent="-411479" defTabSz="525779">
              <a:spcBef>
                <a:spcPts val="3700"/>
              </a:spcBef>
              <a:defRPr sz="3420"/>
            </a:pPr>
            <a:r>
              <a:t>Exigir divulgación de relaciones laborales que puedan generar un conflicto de interés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t>Publicar la fuente real de financiamiento de una encuesta 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t>Que la reputación importe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t>Tomar casos de éxito de otros países pero mantener en cuenta el contexto mexicano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t>Homologar criterios a nivel federal y estatal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lorena.becerra@reforma.com</a:t>
            </a:r>
          </a:p>
        </p:txBody>
      </p:sp>
      <p:sp>
        <p:nvSpPr>
          <p:cNvPr id="145" name="Shape 145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Gracias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